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60"/>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55" autoAdjust="0"/>
    <p:restoredTop sz="94619" autoAdjust="0"/>
  </p:normalViewPr>
  <p:slideViewPr>
    <p:cSldViewPr>
      <p:cViewPr>
        <p:scale>
          <a:sx n="66" d="100"/>
          <a:sy n="66" d="100"/>
        </p:scale>
        <p:origin x="-1242" y="-1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63EBC0-721E-4526-8248-499DACAE7B26}" type="datetimeFigureOut">
              <a:rPr lang="en-US" smtClean="0"/>
              <a:pPr/>
              <a:t>5/23/2013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E17138-BE0F-4112-8B32-2673B805D215}" type="slidenum">
              <a:rPr lang="en-US" smtClean="0"/>
              <a:pPr/>
              <a:t>‹#›</a:t>
            </a:fld>
            <a:endParaRPr lang="en-US"/>
          </a:p>
        </p:txBody>
      </p:sp>
    </p:spTree>
    <p:extLst>
      <p:ext uri="{BB962C8B-B14F-4D97-AF65-F5344CB8AC3E}">
        <p14:creationId xmlns:p14="http://schemas.microsoft.com/office/powerpoint/2010/main" val="2752523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9199359-B50C-460F-9107-99E739039752}" type="slidenum">
              <a:rPr lang="en-AU" smtClean="0"/>
              <a:pPr/>
              <a:t>6</a:t>
            </a:fld>
            <a:endParaRPr lang="en-AU"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ftr" sz="quarter" idx="4"/>
          </p:nvPr>
        </p:nvSpPr>
        <p:spPr>
          <a:noFill/>
        </p:spPr>
        <p:txBody>
          <a:bodyPr/>
          <a:lstStyle/>
          <a:p>
            <a:r>
              <a:rPr lang="en-US" smtClean="0"/>
              <a:t>Elect &amp; Mech Aspects of DS</a:t>
            </a:r>
          </a:p>
        </p:txBody>
      </p:sp>
      <p:sp>
        <p:nvSpPr>
          <p:cNvPr id="72707" name="Rectangle 7"/>
          <p:cNvSpPr>
            <a:spLocks noGrp="1" noChangeArrowheads="1"/>
          </p:cNvSpPr>
          <p:nvPr>
            <p:ph type="sldNum" sz="quarter" idx="5"/>
          </p:nvPr>
        </p:nvSpPr>
        <p:spPr>
          <a:noFill/>
        </p:spPr>
        <p:txBody>
          <a:bodyPr/>
          <a:lstStyle/>
          <a:p>
            <a:fld id="{A9757C79-325B-4D86-910F-07D4412BD782}" type="slidenum">
              <a:rPr lang="en-US" smtClean="0"/>
              <a:pPr/>
              <a:t>24</a:t>
            </a:fld>
            <a:endParaRPr lang="en-US" smtClean="0"/>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noFill/>
          <a:ln/>
        </p:spPr>
        <p:txBody>
          <a:bodyPr/>
          <a:lstStyle/>
          <a:p>
            <a:pPr eaLnBrk="1" hangingPunct="1"/>
            <a:r>
              <a:rPr lang="en-US" smtClean="0"/>
              <a:t>Overfilling and improperly securing cable trays is one of the most common issues.  Overloded cable trays can result in excess heat when conductors are active and can lead to insulation breakdown.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type="ftr" sz="quarter" idx="4"/>
          </p:nvPr>
        </p:nvSpPr>
        <p:spPr>
          <a:noFill/>
        </p:spPr>
        <p:txBody>
          <a:bodyPr/>
          <a:lstStyle/>
          <a:p>
            <a:r>
              <a:rPr lang="en-US" smtClean="0"/>
              <a:t>Elect &amp; Mech Aspects of DS</a:t>
            </a:r>
          </a:p>
        </p:txBody>
      </p:sp>
      <p:sp>
        <p:nvSpPr>
          <p:cNvPr id="73731" name="Rectangle 7"/>
          <p:cNvSpPr>
            <a:spLocks noGrp="1" noChangeArrowheads="1"/>
          </p:cNvSpPr>
          <p:nvPr>
            <p:ph type="sldNum" sz="quarter" idx="5"/>
          </p:nvPr>
        </p:nvSpPr>
        <p:spPr>
          <a:noFill/>
        </p:spPr>
        <p:txBody>
          <a:bodyPr/>
          <a:lstStyle/>
          <a:p>
            <a:fld id="{05BE7FFB-799D-40B4-9363-3A7A444A492E}" type="slidenum">
              <a:rPr lang="en-US" smtClean="0"/>
              <a:pPr/>
              <a:t>29</a:t>
            </a:fld>
            <a:endParaRPr lang="en-US" smtClean="0"/>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p:spPr>
        <p:txBody>
          <a:bodyPr/>
          <a:lstStyle/>
          <a:p>
            <a:pPr eaLnBrk="1" hangingPunct="1"/>
            <a:r>
              <a:rPr lang="en-US" smtClean="0"/>
              <a:t>identify various features. This particular machine operates vertical lift gates.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p:cNvSpPr>
            <a:spLocks noGrp="1" noChangeArrowheads="1"/>
          </p:cNvSpPr>
          <p:nvPr>
            <p:ph type="ftr" sz="quarter" idx="4"/>
          </p:nvPr>
        </p:nvSpPr>
        <p:spPr>
          <a:noFill/>
        </p:spPr>
        <p:txBody>
          <a:bodyPr/>
          <a:lstStyle/>
          <a:p>
            <a:r>
              <a:rPr lang="en-US" smtClean="0"/>
              <a:t>Elect &amp; Mech Aspects of DS</a:t>
            </a:r>
          </a:p>
        </p:txBody>
      </p:sp>
      <p:sp>
        <p:nvSpPr>
          <p:cNvPr id="74755" name="Rectangle 7"/>
          <p:cNvSpPr>
            <a:spLocks noGrp="1" noChangeArrowheads="1"/>
          </p:cNvSpPr>
          <p:nvPr>
            <p:ph type="sldNum" sz="quarter" idx="5"/>
          </p:nvPr>
        </p:nvSpPr>
        <p:spPr>
          <a:noFill/>
        </p:spPr>
        <p:txBody>
          <a:bodyPr/>
          <a:lstStyle/>
          <a:p>
            <a:fld id="{A5B0D31B-7AEC-4925-BE61-8C82A4BD0BCC}" type="slidenum">
              <a:rPr lang="en-US" smtClean="0"/>
              <a:pPr/>
              <a:t>31</a:t>
            </a:fld>
            <a:endParaRPr lang="en-US" smtClean="0"/>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noFill/>
          <a:ln/>
        </p:spPr>
        <p:txBody>
          <a:bodyPr/>
          <a:lstStyle/>
          <a:p>
            <a:pPr eaLnBrk="1" hangingPunct="1"/>
            <a:r>
              <a:rPr lang="en-US" smtClean="0"/>
              <a:t>What can you tell me about the wire rope shown here??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E17138-BE0F-4112-8B32-2673B805D215}" type="slidenum">
              <a:rPr lang="en-US" smtClean="0"/>
              <a:pPr/>
              <a:t>38</a:t>
            </a:fld>
            <a:endParaRPr lang="en-US"/>
          </a:p>
        </p:txBody>
      </p:sp>
    </p:spTree>
    <p:extLst>
      <p:ext uri="{BB962C8B-B14F-4D97-AF65-F5344CB8AC3E}">
        <p14:creationId xmlns:p14="http://schemas.microsoft.com/office/powerpoint/2010/main" val="1609514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a:spLocks noGrp="1" noChangeArrowheads="1"/>
          </p:cNvSpPr>
          <p:nvPr>
            <p:ph type="ftr" sz="quarter" idx="4"/>
          </p:nvPr>
        </p:nvSpPr>
        <p:spPr>
          <a:noFill/>
        </p:spPr>
        <p:txBody>
          <a:bodyPr/>
          <a:lstStyle/>
          <a:p>
            <a:r>
              <a:rPr lang="en-US" smtClean="0"/>
              <a:t>Elect &amp; Mech Aspects of DS</a:t>
            </a:r>
          </a:p>
        </p:txBody>
      </p:sp>
      <p:sp>
        <p:nvSpPr>
          <p:cNvPr id="75779" name="Rectangle 7"/>
          <p:cNvSpPr>
            <a:spLocks noGrp="1" noChangeArrowheads="1"/>
          </p:cNvSpPr>
          <p:nvPr>
            <p:ph type="sldNum" sz="quarter" idx="5"/>
          </p:nvPr>
        </p:nvSpPr>
        <p:spPr>
          <a:noFill/>
        </p:spPr>
        <p:txBody>
          <a:bodyPr/>
          <a:lstStyle/>
          <a:p>
            <a:fld id="{E2B9D99F-7FFF-473A-AD12-BAD9DA97CBE7}" type="slidenum">
              <a:rPr lang="en-US" smtClean="0"/>
              <a:pPr/>
              <a:t>43</a:t>
            </a:fld>
            <a:endParaRPr lang="en-US" smtClean="0"/>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p:spPr>
        <p:txBody>
          <a:bodyPr/>
          <a:lstStyle/>
          <a:p>
            <a:pPr eaLnBrk="1" hangingPunct="1"/>
            <a:r>
              <a:rPr lang="en-US" smtClean="0"/>
              <a:t>The outlet works consists of five sluices through the dam.  The end sluices are each controlled by a 36-inch ring jet valve.  There is an emergency 36-inch ball valve upstream of each ringjet valve. Three center sluices are each controlled by a service 36-inch ball valve and an emergency 36-inch ball valve upstream.  </a:t>
            </a:r>
          </a:p>
          <a:p>
            <a:pPr eaLnBrk="1" hangingPunct="1"/>
            <a:endParaRPr lang="en-US" smtClean="0"/>
          </a:p>
          <a:p>
            <a:pPr eaLnBrk="1" hangingPunct="1"/>
            <a:r>
              <a:rPr lang="en-US" smtClean="0"/>
              <a:t>The ringjet valves discharge into the atmosphere, while the ball valves discharge underwater in the stilling basin.</a:t>
            </a:r>
          </a:p>
          <a:p>
            <a:pPr eaLnBrk="1" hangingPunct="1"/>
            <a:endParaRPr lang="en-US" smtClean="0"/>
          </a:p>
          <a:p>
            <a:pPr eaLnBrk="1" hangingPunct="1"/>
            <a:r>
              <a:rPr lang="en-US" smtClean="0"/>
              <a:t>The end sluices with ringjet valves are used for low flow releases, while the  center sluices with ball valves are used for larger releases.  The ball valves are designed to operate fully opened or fully closed, and the ringjet valves are designed for throttling low flows.</a:t>
            </a:r>
          </a:p>
          <a:p>
            <a:pPr eaLnBrk="1" hangingPunct="1"/>
            <a:endParaRPr lang="en-US" smtClean="0"/>
          </a:p>
          <a:p>
            <a:pPr eaLnBrk="1" hangingPunct="1"/>
            <a:r>
              <a:rPr lang="en-US" smtClean="0"/>
              <a:t>The stilling basin is 564 feet wide including paved areas below the uncontrolled spillway portions.  It is 167 feet wide at the bottom.  The length of the stilling basin is 83 feet with an end sill that is submerged by the tailwater created by the downstream stilling weir.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6"/>
          <p:cNvSpPr>
            <a:spLocks noGrp="1" noChangeArrowheads="1"/>
          </p:cNvSpPr>
          <p:nvPr>
            <p:ph type="ftr" sz="quarter" idx="4"/>
          </p:nvPr>
        </p:nvSpPr>
        <p:spPr>
          <a:noFill/>
        </p:spPr>
        <p:txBody>
          <a:bodyPr/>
          <a:lstStyle/>
          <a:p>
            <a:r>
              <a:rPr lang="en-US" smtClean="0"/>
              <a:t>Elect &amp; Mech Aspects of DS</a:t>
            </a:r>
          </a:p>
        </p:txBody>
      </p:sp>
      <p:sp>
        <p:nvSpPr>
          <p:cNvPr id="76803" name="Rectangle 7"/>
          <p:cNvSpPr>
            <a:spLocks noGrp="1" noChangeArrowheads="1"/>
          </p:cNvSpPr>
          <p:nvPr>
            <p:ph type="sldNum" sz="quarter" idx="5"/>
          </p:nvPr>
        </p:nvSpPr>
        <p:spPr>
          <a:noFill/>
        </p:spPr>
        <p:txBody>
          <a:bodyPr/>
          <a:lstStyle/>
          <a:p>
            <a:fld id="{452B9BDC-4068-4A70-BDB2-88127AC4F32A}" type="slidenum">
              <a:rPr lang="en-US" smtClean="0"/>
              <a:pPr/>
              <a:t>44</a:t>
            </a:fld>
            <a:endParaRPr lang="en-US" smtClean="0"/>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a:spLocks noGrp="1" noChangeArrowheads="1"/>
          </p:cNvSpPr>
          <p:nvPr>
            <p:ph type="ftr" sz="quarter" idx="4"/>
          </p:nvPr>
        </p:nvSpPr>
        <p:spPr>
          <a:noFill/>
        </p:spPr>
        <p:txBody>
          <a:bodyPr/>
          <a:lstStyle/>
          <a:p>
            <a:r>
              <a:rPr lang="en-US" smtClean="0"/>
              <a:t>Elect &amp; Mech Aspects of DS</a:t>
            </a:r>
          </a:p>
        </p:txBody>
      </p:sp>
      <p:sp>
        <p:nvSpPr>
          <p:cNvPr id="77827" name="Rectangle 7"/>
          <p:cNvSpPr>
            <a:spLocks noGrp="1" noChangeArrowheads="1"/>
          </p:cNvSpPr>
          <p:nvPr>
            <p:ph type="sldNum" sz="quarter" idx="5"/>
          </p:nvPr>
        </p:nvSpPr>
        <p:spPr>
          <a:noFill/>
        </p:spPr>
        <p:txBody>
          <a:bodyPr/>
          <a:lstStyle/>
          <a:p>
            <a:fld id="{F4960B0D-3032-4D71-8F93-9378AA276A48}" type="slidenum">
              <a:rPr lang="en-US" smtClean="0"/>
              <a:pPr/>
              <a:t>46</a:t>
            </a:fld>
            <a:endParaRPr lang="en-US" smtClean="0"/>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noFill/>
          <a:ln/>
        </p:spPr>
        <p:txBody>
          <a:bodyPr/>
          <a:lstStyle/>
          <a:p>
            <a:pPr eaLnBrk="1" hangingPunct="1"/>
            <a:r>
              <a:rPr lang="en-US" smtClean="0"/>
              <a:t>Cranes and hoists are used to lift gates and other heavy equipment at the project.  Gantry cranes are mounted on a moving platform to permit use for lifting more than one gate, and are part of the project.  Portable, truck-mounted, or barge-mounted, cranes are used for smaller projects, or to permit the use of one crane for multiple projects.</a:t>
            </a:r>
          </a:p>
          <a:p>
            <a:pPr eaLnBrk="1" hangingPunct="1"/>
            <a:r>
              <a:rPr lang="en-US" smtClean="0"/>
              <a:t>Stoplogs may be used for operation under water flow, or may be sized for use only as safety backups for maintenance or repair of gates, after the water flow has been restricted,… as are bulkheads.  </a:t>
            </a:r>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6"/>
          <p:cNvSpPr>
            <a:spLocks noGrp="1" noChangeArrowheads="1"/>
          </p:cNvSpPr>
          <p:nvPr>
            <p:ph type="ftr" sz="quarter" idx="4"/>
          </p:nvPr>
        </p:nvSpPr>
        <p:spPr>
          <a:noFill/>
        </p:spPr>
        <p:txBody>
          <a:bodyPr/>
          <a:lstStyle/>
          <a:p>
            <a:r>
              <a:rPr lang="en-US" smtClean="0"/>
              <a:t>Elect &amp; Mech Aspects of DS</a:t>
            </a:r>
          </a:p>
        </p:txBody>
      </p:sp>
      <p:sp>
        <p:nvSpPr>
          <p:cNvPr id="78851" name="Rectangle 7"/>
          <p:cNvSpPr>
            <a:spLocks noGrp="1" noChangeArrowheads="1"/>
          </p:cNvSpPr>
          <p:nvPr>
            <p:ph type="sldNum" sz="quarter" idx="5"/>
          </p:nvPr>
        </p:nvSpPr>
        <p:spPr>
          <a:noFill/>
        </p:spPr>
        <p:txBody>
          <a:bodyPr/>
          <a:lstStyle/>
          <a:p>
            <a:fld id="{93B96489-A6B5-4824-A478-0BC679425DC9}" type="slidenum">
              <a:rPr lang="en-US" smtClean="0"/>
              <a:pPr/>
              <a:t>48</a:t>
            </a:fld>
            <a:endParaRPr lang="en-US" smtClean="0"/>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a:ln/>
        </p:spPr>
        <p:txBody>
          <a:bodyPr/>
          <a:lstStyle/>
          <a:p>
            <a:pPr eaLnBrk="1" hangingPunct="1"/>
            <a:r>
              <a:rPr lang="en-US" smtClean="0"/>
              <a:t>Loyalhanna flood control reservoir. Motor bearing noises….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Grp="1" noChangeArrowheads="1"/>
          </p:cNvSpPr>
          <p:nvPr>
            <p:ph type="ftr" sz="quarter" idx="4"/>
          </p:nvPr>
        </p:nvSpPr>
        <p:spPr>
          <a:noFill/>
        </p:spPr>
        <p:txBody>
          <a:bodyPr/>
          <a:lstStyle/>
          <a:p>
            <a:r>
              <a:rPr lang="en-US" smtClean="0"/>
              <a:t>Elect &amp; Mech Aspects of DS</a:t>
            </a:r>
          </a:p>
        </p:txBody>
      </p:sp>
      <p:sp>
        <p:nvSpPr>
          <p:cNvPr id="79875" name="Rectangle 7"/>
          <p:cNvSpPr>
            <a:spLocks noGrp="1" noChangeArrowheads="1"/>
          </p:cNvSpPr>
          <p:nvPr>
            <p:ph type="sldNum" sz="quarter" idx="5"/>
          </p:nvPr>
        </p:nvSpPr>
        <p:spPr>
          <a:noFill/>
        </p:spPr>
        <p:txBody>
          <a:bodyPr/>
          <a:lstStyle/>
          <a:p>
            <a:fld id="{8D17B040-A474-4C91-A577-78B888468269}" type="slidenum">
              <a:rPr lang="en-US" smtClean="0"/>
              <a:pPr/>
              <a:t>51</a:t>
            </a:fld>
            <a:endParaRPr lang="en-US" smtClean="0"/>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p:spPr>
        <p:txBody>
          <a:bodyPr/>
          <a:lstStyle/>
          <a:p>
            <a:pPr eaLnBrk="1" hangingPunct="1"/>
            <a:r>
              <a:rPr lang="en-US" smtClean="0"/>
              <a:t>Shenango 10 Ton monorail hoist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p:cNvSpPr>
            <a:spLocks noGrp="1" noChangeArrowheads="1"/>
          </p:cNvSpPr>
          <p:nvPr>
            <p:ph type="ftr" sz="quarter" idx="4"/>
          </p:nvPr>
        </p:nvSpPr>
        <p:spPr>
          <a:noFill/>
        </p:spPr>
        <p:txBody>
          <a:bodyPr/>
          <a:lstStyle/>
          <a:p>
            <a:r>
              <a:rPr lang="en-US" smtClean="0"/>
              <a:t>Elect &amp; Mech Aspects of DS</a:t>
            </a:r>
          </a:p>
        </p:txBody>
      </p:sp>
      <p:sp>
        <p:nvSpPr>
          <p:cNvPr id="80899" name="Rectangle 7"/>
          <p:cNvSpPr>
            <a:spLocks noGrp="1" noChangeArrowheads="1"/>
          </p:cNvSpPr>
          <p:nvPr>
            <p:ph type="sldNum" sz="quarter" idx="5"/>
          </p:nvPr>
        </p:nvSpPr>
        <p:spPr>
          <a:noFill/>
        </p:spPr>
        <p:txBody>
          <a:bodyPr/>
          <a:lstStyle/>
          <a:p>
            <a:fld id="{F8F5E6C1-7AC1-47AB-9795-BBF87B2ADE6A}" type="slidenum">
              <a:rPr lang="en-US" smtClean="0"/>
              <a:pPr/>
              <a:t>54</a:t>
            </a:fld>
            <a:endParaRPr lang="en-US" smtClean="0"/>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noFill/>
          <a:ln/>
        </p:spPr>
        <p:txBody>
          <a:bodyPr/>
          <a:lstStyle/>
          <a:p>
            <a:pPr eaLnBrk="1" hangingPunct="1"/>
            <a:r>
              <a:rPr lang="en-US" smtClean="0"/>
              <a:t>Control tower showing three intakes with horizontal screen bars. Note the wall mounted jib crane.</a:t>
            </a: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AC3C737-052E-45B8-B7F8-4AE736734AB6}" type="slidenum">
              <a:rPr lang="en-AU" smtClean="0"/>
              <a:pPr/>
              <a:t>7</a:t>
            </a:fld>
            <a:endParaRPr lang="en-AU"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p:cNvSpPr>
            <a:spLocks noGrp="1" noChangeArrowheads="1"/>
          </p:cNvSpPr>
          <p:nvPr>
            <p:ph type="ftr" sz="quarter" idx="4"/>
          </p:nvPr>
        </p:nvSpPr>
        <p:spPr>
          <a:noFill/>
        </p:spPr>
        <p:txBody>
          <a:bodyPr/>
          <a:lstStyle/>
          <a:p>
            <a:r>
              <a:rPr lang="en-US" smtClean="0"/>
              <a:t>Elect &amp; Mech Aspects of DS</a:t>
            </a:r>
          </a:p>
        </p:txBody>
      </p:sp>
      <p:sp>
        <p:nvSpPr>
          <p:cNvPr id="81923" name="Rectangle 7"/>
          <p:cNvSpPr>
            <a:spLocks noGrp="1" noChangeArrowheads="1"/>
          </p:cNvSpPr>
          <p:nvPr>
            <p:ph type="sldNum" sz="quarter" idx="5"/>
          </p:nvPr>
        </p:nvSpPr>
        <p:spPr>
          <a:noFill/>
        </p:spPr>
        <p:txBody>
          <a:bodyPr/>
          <a:lstStyle/>
          <a:p>
            <a:fld id="{1D4EB2FE-95E1-408A-BA36-5AA98B92DB65}" type="slidenum">
              <a:rPr lang="en-US" smtClean="0"/>
              <a:pPr/>
              <a:t>57</a:t>
            </a:fld>
            <a:endParaRPr lang="en-US" smtClean="0"/>
          </a:p>
        </p:txBody>
      </p:sp>
      <p:sp>
        <p:nvSpPr>
          <p:cNvPr id="81924" name="Rectangle 2"/>
          <p:cNvSpPr>
            <a:spLocks noChangeArrowheads="1"/>
          </p:cNvSpPr>
          <p:nvPr/>
        </p:nvSpPr>
        <p:spPr bwMode="auto">
          <a:xfrm>
            <a:off x="3886097" y="1"/>
            <a:ext cx="2971903" cy="458291"/>
          </a:xfrm>
          <a:prstGeom prst="rect">
            <a:avLst/>
          </a:prstGeom>
          <a:noFill/>
          <a:ln w="9525">
            <a:noFill/>
            <a:miter lim="800000"/>
            <a:headEnd/>
            <a:tailEnd/>
          </a:ln>
        </p:spPr>
        <p:txBody>
          <a:bodyPr wrap="none" lIns="89556" tIns="44778" rIns="89556" bIns="44778" anchor="ctr"/>
          <a:lstStyle/>
          <a:p>
            <a:endParaRPr lang="en-US"/>
          </a:p>
        </p:txBody>
      </p:sp>
      <p:sp>
        <p:nvSpPr>
          <p:cNvPr id="81925" name="Rectangle 3"/>
          <p:cNvSpPr>
            <a:spLocks noChangeArrowheads="1"/>
          </p:cNvSpPr>
          <p:nvPr/>
        </p:nvSpPr>
        <p:spPr bwMode="auto">
          <a:xfrm>
            <a:off x="3886097" y="8687269"/>
            <a:ext cx="2971903" cy="456732"/>
          </a:xfrm>
          <a:prstGeom prst="rect">
            <a:avLst/>
          </a:prstGeom>
          <a:noFill/>
          <a:ln w="9525">
            <a:noFill/>
            <a:miter lim="800000"/>
            <a:headEnd/>
            <a:tailEnd/>
          </a:ln>
        </p:spPr>
        <p:txBody>
          <a:bodyPr lIns="18908" tIns="0" rIns="18908" bIns="0" anchor="b"/>
          <a:lstStyle/>
          <a:p>
            <a:pPr algn="r" defTabSz="908002" eaLnBrk="0" hangingPunct="0"/>
            <a:r>
              <a:rPr lang="en-US" sz="1000" i="1" dirty="0">
                <a:latin typeface="Times New Roman" pitchFamily="18" charset="0"/>
              </a:rPr>
              <a:t>3</a:t>
            </a:r>
          </a:p>
        </p:txBody>
      </p:sp>
      <p:sp>
        <p:nvSpPr>
          <p:cNvPr id="81926" name="Rectangle 4"/>
          <p:cNvSpPr>
            <a:spLocks noChangeArrowheads="1"/>
          </p:cNvSpPr>
          <p:nvPr/>
        </p:nvSpPr>
        <p:spPr bwMode="auto">
          <a:xfrm>
            <a:off x="1" y="8687269"/>
            <a:ext cx="2971903" cy="456732"/>
          </a:xfrm>
          <a:prstGeom prst="rect">
            <a:avLst/>
          </a:prstGeom>
          <a:noFill/>
          <a:ln w="9525">
            <a:noFill/>
            <a:miter lim="800000"/>
            <a:headEnd/>
            <a:tailEnd/>
          </a:ln>
        </p:spPr>
        <p:txBody>
          <a:bodyPr wrap="none" lIns="89556" tIns="44778" rIns="89556" bIns="44778" anchor="ctr"/>
          <a:lstStyle/>
          <a:p>
            <a:endParaRPr lang="en-US"/>
          </a:p>
        </p:txBody>
      </p:sp>
      <p:sp>
        <p:nvSpPr>
          <p:cNvPr id="81927" name="Rectangle 5"/>
          <p:cNvSpPr>
            <a:spLocks noChangeArrowheads="1"/>
          </p:cNvSpPr>
          <p:nvPr/>
        </p:nvSpPr>
        <p:spPr bwMode="auto">
          <a:xfrm>
            <a:off x="1" y="1"/>
            <a:ext cx="2971903" cy="458291"/>
          </a:xfrm>
          <a:prstGeom prst="rect">
            <a:avLst/>
          </a:prstGeom>
          <a:noFill/>
          <a:ln w="9525">
            <a:noFill/>
            <a:miter lim="800000"/>
            <a:headEnd/>
            <a:tailEnd/>
          </a:ln>
        </p:spPr>
        <p:txBody>
          <a:bodyPr wrap="none" lIns="89556" tIns="44778" rIns="89556" bIns="44778" anchor="ctr"/>
          <a:lstStyle/>
          <a:p>
            <a:endParaRPr lang="en-US"/>
          </a:p>
        </p:txBody>
      </p:sp>
      <p:sp>
        <p:nvSpPr>
          <p:cNvPr id="81928" name="Rectangle 6"/>
          <p:cNvSpPr>
            <a:spLocks noGrp="1" noChangeArrowheads="1"/>
          </p:cNvSpPr>
          <p:nvPr>
            <p:ph type="body" idx="1"/>
          </p:nvPr>
        </p:nvSpPr>
        <p:spPr>
          <a:xfrm>
            <a:off x="914194" y="4799587"/>
            <a:ext cx="5029613" cy="3658535"/>
          </a:xfrm>
          <a:noFill/>
          <a:ln/>
        </p:spPr>
        <p:txBody>
          <a:bodyPr lIns="91387" tIns="45694" rIns="91387" bIns="45694"/>
          <a:lstStyle/>
          <a:p>
            <a:pPr eaLnBrk="1" hangingPunct="1"/>
            <a:r>
              <a:rPr lang="en-US" smtClean="0"/>
              <a:t>Thanks for your attention and interest in this presentation.  I welcome questions at this time, but, additionally, if you have any questions later -  or even after you return home - please don’t hesitate to call me at 412-395-7268, or send me an email to john.nites@usace.army.mil.</a:t>
            </a:r>
          </a:p>
        </p:txBody>
      </p:sp>
      <p:sp>
        <p:nvSpPr>
          <p:cNvPr id="81929" name="Rectangle 7"/>
          <p:cNvSpPr>
            <a:spLocks noGrp="1" noRot="1" noChangeAspect="1" noChangeArrowheads="1" noTextEdit="1"/>
          </p:cNvSpPr>
          <p:nvPr>
            <p:ph type="sldImg"/>
          </p:nvPr>
        </p:nvSpPr>
        <p:spPr>
          <a:xfrm>
            <a:off x="1154113" y="692150"/>
            <a:ext cx="4551362" cy="3414713"/>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54B23D8-6818-4FFB-AB1F-BE9500C4F592}" type="slidenum">
              <a:rPr lang="en-AU" smtClean="0"/>
              <a:pPr/>
              <a:t>8</a:t>
            </a:fld>
            <a:endParaRPr lang="en-AU"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ftr" sz="quarter" idx="4"/>
          </p:nvPr>
        </p:nvSpPr>
        <p:spPr>
          <a:noFill/>
        </p:spPr>
        <p:txBody>
          <a:bodyPr/>
          <a:lstStyle/>
          <a:p>
            <a:r>
              <a:rPr lang="en-US" smtClean="0"/>
              <a:t>Elect &amp; Mech Aspects of DS</a:t>
            </a:r>
          </a:p>
        </p:txBody>
      </p:sp>
      <p:sp>
        <p:nvSpPr>
          <p:cNvPr id="66563" name="Rectangle 7"/>
          <p:cNvSpPr>
            <a:spLocks noGrp="1" noChangeArrowheads="1"/>
          </p:cNvSpPr>
          <p:nvPr>
            <p:ph type="sldNum" sz="quarter" idx="5"/>
          </p:nvPr>
        </p:nvSpPr>
        <p:spPr>
          <a:noFill/>
        </p:spPr>
        <p:txBody>
          <a:bodyPr/>
          <a:lstStyle/>
          <a:p>
            <a:fld id="{7DF388C5-A1B5-4119-997B-CDDBEF67E6B6}" type="slidenum">
              <a:rPr lang="en-US" smtClean="0"/>
              <a:pPr/>
              <a:t>9</a:t>
            </a:fld>
            <a:endParaRPr lang="en-US" smtClean="0"/>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p:spPr>
        <p:txBody>
          <a:bodyPr/>
          <a:lstStyle/>
          <a:p>
            <a:pPr eaLnBrk="1" hangingPunct="1"/>
            <a:r>
              <a:rPr lang="en-US" smtClean="0"/>
              <a:t>Note that inspection results that yield issues often get funding to correct. Get work in the pipeline to get issues corrected.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ftr" sz="quarter" idx="4"/>
          </p:nvPr>
        </p:nvSpPr>
        <p:spPr>
          <a:noFill/>
        </p:spPr>
        <p:txBody>
          <a:bodyPr/>
          <a:lstStyle/>
          <a:p>
            <a:r>
              <a:rPr lang="en-US" smtClean="0"/>
              <a:t>Elect &amp; Mech Aspects of DS</a:t>
            </a:r>
          </a:p>
        </p:txBody>
      </p:sp>
      <p:sp>
        <p:nvSpPr>
          <p:cNvPr id="67587" name="Rectangle 7"/>
          <p:cNvSpPr>
            <a:spLocks noGrp="1" noChangeArrowheads="1"/>
          </p:cNvSpPr>
          <p:nvPr>
            <p:ph type="sldNum" sz="quarter" idx="5"/>
          </p:nvPr>
        </p:nvSpPr>
        <p:spPr>
          <a:noFill/>
        </p:spPr>
        <p:txBody>
          <a:bodyPr/>
          <a:lstStyle/>
          <a:p>
            <a:fld id="{A200FA24-FC04-4BB7-A9A5-929AC5CA95A5}" type="slidenum">
              <a:rPr lang="en-US" smtClean="0"/>
              <a:pPr/>
              <a:t>13</a:t>
            </a:fld>
            <a:endParaRPr lang="en-US" smtClean="0"/>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noFill/>
          <a:ln/>
        </p:spPr>
        <p:txBody>
          <a:bodyPr/>
          <a:lstStyle/>
          <a:p>
            <a:pPr eaLnBrk="1" hangingPunct="1"/>
            <a:r>
              <a:rPr lang="en-US" smtClean="0"/>
              <a:t>Availability and reliability of Emergency Power are the most critical electrical issues relative to Dam Safety effectiveness. The downstream conditions of dams have changed over time, and the lack of control over land use has resulted in undesirable consequences for dam failures, therefore, emergency power requirements may need revision.  The importance and location of the dam aid in determining the level of backup and emergency power source required for a specific project. </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ftr" sz="quarter" idx="4"/>
          </p:nvPr>
        </p:nvSpPr>
        <p:spPr>
          <a:noFill/>
        </p:spPr>
        <p:txBody>
          <a:bodyPr/>
          <a:lstStyle/>
          <a:p>
            <a:r>
              <a:rPr lang="en-US" smtClean="0"/>
              <a:t>Elect &amp; Mech Aspects of DS</a:t>
            </a:r>
          </a:p>
        </p:txBody>
      </p:sp>
      <p:sp>
        <p:nvSpPr>
          <p:cNvPr id="68611" name="Rectangle 7"/>
          <p:cNvSpPr>
            <a:spLocks noGrp="1" noChangeArrowheads="1"/>
          </p:cNvSpPr>
          <p:nvPr>
            <p:ph type="sldNum" sz="quarter" idx="5"/>
          </p:nvPr>
        </p:nvSpPr>
        <p:spPr>
          <a:noFill/>
        </p:spPr>
        <p:txBody>
          <a:bodyPr/>
          <a:lstStyle/>
          <a:p>
            <a:fld id="{9D955796-4924-4A2D-AB0B-86338F141566}" type="slidenum">
              <a:rPr lang="en-US" smtClean="0"/>
              <a:pPr/>
              <a:t>14</a:t>
            </a:fld>
            <a:endParaRPr lang="en-US" smtClean="0"/>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noFill/>
          <a:ln/>
        </p:spPr>
        <p:txBody>
          <a:bodyPr/>
          <a:lstStyle/>
          <a:p>
            <a:pPr eaLnBrk="1" hangingPunct="1"/>
            <a:r>
              <a:rPr lang="en-US" smtClean="0"/>
              <a:t>Note that exhaust is covered with a heat resistance shield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Grp="1" noChangeArrowheads="1"/>
          </p:cNvSpPr>
          <p:nvPr>
            <p:ph type="ftr" sz="quarter" idx="4"/>
          </p:nvPr>
        </p:nvSpPr>
        <p:spPr>
          <a:noFill/>
        </p:spPr>
        <p:txBody>
          <a:bodyPr/>
          <a:lstStyle/>
          <a:p>
            <a:r>
              <a:rPr lang="en-US" smtClean="0"/>
              <a:t>Elect &amp; Mech Aspects of DS</a:t>
            </a:r>
          </a:p>
        </p:txBody>
      </p:sp>
      <p:sp>
        <p:nvSpPr>
          <p:cNvPr id="69635" name="Rectangle 7"/>
          <p:cNvSpPr>
            <a:spLocks noGrp="1" noChangeArrowheads="1"/>
          </p:cNvSpPr>
          <p:nvPr>
            <p:ph type="sldNum" sz="quarter" idx="5"/>
          </p:nvPr>
        </p:nvSpPr>
        <p:spPr>
          <a:noFill/>
        </p:spPr>
        <p:txBody>
          <a:bodyPr/>
          <a:lstStyle/>
          <a:p>
            <a:fld id="{3FB263AA-24A6-4264-8E70-BB5DD6328BD1}" type="slidenum">
              <a:rPr lang="en-US" smtClean="0"/>
              <a:pPr/>
              <a:t>15</a:t>
            </a:fld>
            <a:endParaRPr lang="en-US" smtClean="0"/>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p:spPr>
        <p:txBody>
          <a:bodyPr/>
          <a:lstStyle/>
          <a:p>
            <a:pPr eaLnBrk="1" hangingPunct="1"/>
            <a:r>
              <a:rPr lang="en-US" smtClean="0"/>
              <a:t>Simulate a commercial power outage by opening the main disconnect switch. Generator should start in a few seconds.  Test the generator under load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p:cNvSpPr>
            <a:spLocks noGrp="1" noChangeArrowheads="1"/>
          </p:cNvSpPr>
          <p:nvPr>
            <p:ph type="ftr" sz="quarter" idx="4"/>
          </p:nvPr>
        </p:nvSpPr>
        <p:spPr>
          <a:noFill/>
        </p:spPr>
        <p:txBody>
          <a:bodyPr/>
          <a:lstStyle/>
          <a:p>
            <a:r>
              <a:rPr lang="en-US" smtClean="0"/>
              <a:t>Elect &amp; Mech Aspects of DS</a:t>
            </a:r>
          </a:p>
        </p:txBody>
      </p:sp>
      <p:sp>
        <p:nvSpPr>
          <p:cNvPr id="70659" name="Rectangle 7"/>
          <p:cNvSpPr>
            <a:spLocks noGrp="1" noChangeArrowheads="1"/>
          </p:cNvSpPr>
          <p:nvPr>
            <p:ph type="sldNum" sz="quarter" idx="5"/>
          </p:nvPr>
        </p:nvSpPr>
        <p:spPr>
          <a:noFill/>
        </p:spPr>
        <p:txBody>
          <a:bodyPr/>
          <a:lstStyle/>
          <a:p>
            <a:fld id="{E856F261-49A5-47D9-9609-111B609C8957}" type="slidenum">
              <a:rPr lang="en-US" smtClean="0"/>
              <a:pPr/>
              <a:t>19</a:t>
            </a:fld>
            <a:endParaRPr lang="en-US" smtClean="0"/>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a:ln/>
        </p:spPr>
        <p:txBody>
          <a:bodyPr/>
          <a:lstStyle/>
          <a:p>
            <a:pPr eaLnBrk="1" hangingPunct="1"/>
            <a:r>
              <a:rPr lang="en-US" smtClean="0"/>
              <a:t>Question to ask yourself these questions. Is the enclosure suitable for the environment. (nema rating)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Grp="1" noChangeArrowheads="1"/>
          </p:cNvSpPr>
          <p:nvPr>
            <p:ph type="ftr" sz="quarter" idx="4"/>
          </p:nvPr>
        </p:nvSpPr>
        <p:spPr>
          <a:noFill/>
        </p:spPr>
        <p:txBody>
          <a:bodyPr/>
          <a:lstStyle/>
          <a:p>
            <a:r>
              <a:rPr lang="en-US" smtClean="0"/>
              <a:t>Elect &amp; Mech Aspects of DS</a:t>
            </a:r>
          </a:p>
        </p:txBody>
      </p:sp>
      <p:sp>
        <p:nvSpPr>
          <p:cNvPr id="71683" name="Rectangle 7"/>
          <p:cNvSpPr>
            <a:spLocks noGrp="1" noChangeArrowheads="1"/>
          </p:cNvSpPr>
          <p:nvPr>
            <p:ph type="sldNum" sz="quarter" idx="5"/>
          </p:nvPr>
        </p:nvSpPr>
        <p:spPr>
          <a:noFill/>
        </p:spPr>
        <p:txBody>
          <a:bodyPr/>
          <a:lstStyle/>
          <a:p>
            <a:fld id="{7E74EF73-B298-48D9-94C9-0A3F22805E28}" type="slidenum">
              <a:rPr lang="en-US" smtClean="0"/>
              <a:pPr/>
              <a:t>21</a:t>
            </a:fld>
            <a:endParaRPr lang="en-US" smtClean="0"/>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p:spPr>
        <p:txBody>
          <a:bodyPr/>
          <a:lstStyle/>
          <a:p>
            <a:pPr eaLnBrk="1" hangingPunct="1"/>
            <a:r>
              <a:rPr lang="en-US" smtClean="0"/>
              <a:t>Insure that electrical enclosures are appropriately NEMA rated for the environment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F4B7F1BA-D67F-4C9B-A45C-B616BB13022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03CC7D5-AADD-49FA-8209-475AB0712B2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195FBA0-85FA-41DD-A1DD-482288AB0F1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AD4C019-37C7-4484-AE0D-6330E9A3698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978772D2-7AE8-4A93-AA45-9019B250B68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62ABEF5F-8FA6-440F-B410-7B1ED1EF4D37}"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2BF0D79-5E21-4B51-83BC-01370C6300A1}"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8660489-68D3-439A-9BFF-659C217B7CE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100AD57-2CF4-4544-96CA-35FCAB7A7A6B}"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4F2CABE-9980-4043-AA6F-5024EEE2311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D79B778-9B5B-44B4-90AA-9D0DD5F65344}"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5240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24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sldNum" sz="quarter" idx="10"/>
          </p:nvPr>
        </p:nvSpPr>
        <p:spPr>
          <a:ln/>
        </p:spPr>
        <p:txBody>
          <a:bodyPr/>
          <a:lstStyle>
            <a:lvl1pPr>
              <a:defRPr/>
            </a:lvl1pPr>
          </a:lstStyle>
          <a:p>
            <a:pPr>
              <a:defRPr/>
            </a:pPr>
            <a:fld id="{7FC5EE9B-89A6-4E79-96EE-E5BB84136C84}"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635962E3-1966-47B2-8C59-998A1E9B0396}"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5240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5240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624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sldNum" sz="quarter" idx="10"/>
          </p:nvPr>
        </p:nvSpPr>
        <p:spPr>
          <a:ln/>
        </p:spPr>
        <p:txBody>
          <a:bodyPr/>
          <a:lstStyle>
            <a:lvl1pPr>
              <a:defRPr/>
            </a:lvl1pPr>
          </a:lstStyle>
          <a:p>
            <a:pPr>
              <a:defRPr/>
            </a:pPr>
            <a:fld id="{B5E0F3BB-D85F-4684-B99F-CA31FFF7D055}"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5240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624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524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sldNum" sz="quarter" idx="10"/>
          </p:nvPr>
        </p:nvSpPr>
        <p:spPr>
          <a:ln/>
        </p:spPr>
        <p:txBody>
          <a:bodyPr/>
          <a:lstStyle>
            <a:lvl1pPr>
              <a:defRPr/>
            </a:lvl1pPr>
          </a:lstStyle>
          <a:p>
            <a:pPr>
              <a:defRPr/>
            </a:pPr>
            <a:fld id="{6184D6E6-A949-45AA-A5A5-E03819B2073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6" descr="4160 v swgr"/>
          <p:cNvPicPr>
            <a:picLocks noChangeAspect="1" noChangeArrowheads="1"/>
          </p:cNvPicPr>
          <p:nvPr userDrawn="1"/>
        </p:nvPicPr>
        <p:blipFill>
          <a:blip r:embed="rId13" cstate="print"/>
          <a:srcRect/>
          <a:stretch>
            <a:fillRect/>
          </a:stretch>
        </p:blipFill>
        <p:spPr>
          <a:xfrm>
            <a:off x="5257800" y="1447800"/>
            <a:ext cx="4064000" cy="3048000"/>
          </a:xfrm>
          <a:prstGeom prst="rect">
            <a:avLst/>
          </a:prstGeom>
          <a:noFill/>
        </p:spPr>
      </p:pic>
      <p:pic>
        <p:nvPicPr>
          <p:cNvPr id="17" name="Picture 6" descr="100_0721"/>
          <p:cNvPicPr>
            <a:picLocks noChangeAspect="1" noChangeArrowheads="1"/>
          </p:cNvPicPr>
          <p:nvPr userDrawn="1"/>
        </p:nvPicPr>
        <p:blipFill>
          <a:blip r:embed="rId14" cstate="print"/>
          <a:srcRect/>
          <a:stretch>
            <a:fillRect/>
          </a:stretch>
        </p:blipFill>
        <p:spPr>
          <a:xfrm>
            <a:off x="4038600" y="3962400"/>
            <a:ext cx="5105400" cy="3403600"/>
          </a:xfrm>
          <a:prstGeom prst="rect">
            <a:avLst/>
          </a:prstGeom>
        </p:spPr>
      </p:pic>
      <p:sp>
        <p:nvSpPr>
          <p:cNvPr id="13" name="Freeform 12"/>
          <p:cNvSpPr/>
          <p:nvPr userDrawn="1"/>
        </p:nvSpPr>
        <p:spPr>
          <a:xfrm>
            <a:off x="0" y="-7258"/>
            <a:ext cx="9129486" cy="6894286"/>
          </a:xfrm>
          <a:custGeom>
            <a:avLst/>
            <a:gdLst>
              <a:gd name="connsiteX0" fmla="*/ 0 w 9129486"/>
              <a:gd name="connsiteY0" fmla="*/ 0 h 6894286"/>
              <a:gd name="connsiteX1" fmla="*/ 9129486 w 9129486"/>
              <a:gd name="connsiteY1" fmla="*/ 0 h 6894286"/>
              <a:gd name="connsiteX2" fmla="*/ 9129486 w 9129486"/>
              <a:gd name="connsiteY2" fmla="*/ 1669143 h 6894286"/>
              <a:gd name="connsiteX3" fmla="*/ 8824686 w 9129486"/>
              <a:gd name="connsiteY3" fmla="*/ 1669143 h 6894286"/>
              <a:gd name="connsiteX4" fmla="*/ 8432800 w 9129486"/>
              <a:gd name="connsiteY4" fmla="*/ 1683657 h 6894286"/>
              <a:gd name="connsiteX5" fmla="*/ 8026400 w 9129486"/>
              <a:gd name="connsiteY5" fmla="*/ 1756229 h 6894286"/>
              <a:gd name="connsiteX6" fmla="*/ 7649029 w 9129486"/>
              <a:gd name="connsiteY6" fmla="*/ 1872343 h 6894286"/>
              <a:gd name="connsiteX7" fmla="*/ 7097486 w 9129486"/>
              <a:gd name="connsiteY7" fmla="*/ 2061029 h 6894286"/>
              <a:gd name="connsiteX8" fmla="*/ 6647543 w 9129486"/>
              <a:gd name="connsiteY8" fmla="*/ 2278743 h 6894286"/>
              <a:gd name="connsiteX9" fmla="*/ 6313714 w 9129486"/>
              <a:gd name="connsiteY9" fmla="*/ 2496457 h 6894286"/>
              <a:gd name="connsiteX10" fmla="*/ 5892800 w 9129486"/>
              <a:gd name="connsiteY10" fmla="*/ 2844800 h 6894286"/>
              <a:gd name="connsiteX11" fmla="*/ 5457371 w 9129486"/>
              <a:gd name="connsiteY11" fmla="*/ 3251200 h 6894286"/>
              <a:gd name="connsiteX12" fmla="*/ 5138057 w 9129486"/>
              <a:gd name="connsiteY12" fmla="*/ 3628571 h 6894286"/>
              <a:gd name="connsiteX13" fmla="*/ 4804229 w 9129486"/>
              <a:gd name="connsiteY13" fmla="*/ 4107543 h 6894286"/>
              <a:gd name="connsiteX14" fmla="*/ 4542971 w 9129486"/>
              <a:gd name="connsiteY14" fmla="*/ 4601029 h 6894286"/>
              <a:gd name="connsiteX15" fmla="*/ 4296229 w 9129486"/>
              <a:gd name="connsiteY15" fmla="*/ 5210629 h 6894286"/>
              <a:gd name="connsiteX16" fmla="*/ 4136571 w 9129486"/>
              <a:gd name="connsiteY16" fmla="*/ 5820229 h 6894286"/>
              <a:gd name="connsiteX17" fmla="*/ 4064000 w 9129486"/>
              <a:gd name="connsiteY17" fmla="*/ 6299200 h 6894286"/>
              <a:gd name="connsiteX18" fmla="*/ 4020457 w 9129486"/>
              <a:gd name="connsiteY18" fmla="*/ 6894286 h 6894286"/>
              <a:gd name="connsiteX19" fmla="*/ 0 w 9129486"/>
              <a:gd name="connsiteY19" fmla="*/ 6865257 h 6894286"/>
              <a:gd name="connsiteX20" fmla="*/ 0 w 9129486"/>
              <a:gd name="connsiteY20" fmla="*/ 0 h 68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9486" h="6894286">
                <a:moveTo>
                  <a:pt x="0" y="0"/>
                </a:moveTo>
                <a:lnTo>
                  <a:pt x="9129486" y="0"/>
                </a:lnTo>
                <a:lnTo>
                  <a:pt x="9129486" y="1669143"/>
                </a:lnTo>
                <a:lnTo>
                  <a:pt x="8824686" y="1669143"/>
                </a:lnTo>
                <a:lnTo>
                  <a:pt x="8432800" y="1683657"/>
                </a:lnTo>
                <a:lnTo>
                  <a:pt x="8026400" y="1756229"/>
                </a:lnTo>
                <a:lnTo>
                  <a:pt x="7649029" y="1872343"/>
                </a:lnTo>
                <a:lnTo>
                  <a:pt x="7097486" y="2061029"/>
                </a:lnTo>
                <a:lnTo>
                  <a:pt x="6647543" y="2278743"/>
                </a:lnTo>
                <a:lnTo>
                  <a:pt x="6313714" y="2496457"/>
                </a:lnTo>
                <a:lnTo>
                  <a:pt x="5892800" y="2844800"/>
                </a:lnTo>
                <a:lnTo>
                  <a:pt x="5457371" y="3251200"/>
                </a:lnTo>
                <a:lnTo>
                  <a:pt x="5138057" y="3628571"/>
                </a:lnTo>
                <a:lnTo>
                  <a:pt x="4804229" y="4107543"/>
                </a:lnTo>
                <a:lnTo>
                  <a:pt x="4542971" y="4601029"/>
                </a:lnTo>
                <a:lnTo>
                  <a:pt x="4296229" y="5210629"/>
                </a:lnTo>
                <a:lnTo>
                  <a:pt x="4136571" y="5820229"/>
                </a:lnTo>
                <a:lnTo>
                  <a:pt x="4064000" y="6299200"/>
                </a:lnTo>
                <a:lnTo>
                  <a:pt x="4020457" y="6894286"/>
                </a:lnTo>
                <a:lnTo>
                  <a:pt x="0" y="6865257"/>
                </a:lnTo>
                <a:lnTo>
                  <a:pt x="0" y="0"/>
                </a:lnTo>
                <a:close/>
              </a:path>
            </a:pathLst>
          </a:custGeom>
          <a:solidFill>
            <a:schemeClr val="bg1">
              <a:lumMod val="95000"/>
            </a:scheme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USACE_logo"/>
          <p:cNvPicPr>
            <a:picLocks noChangeAspect="1" noChangeArrowheads="1"/>
          </p:cNvPicPr>
          <p:nvPr userDrawn="1"/>
        </p:nvPicPr>
        <p:blipFill>
          <a:blip r:embed="rId15" cstate="print"/>
          <a:srcRect/>
          <a:stretch>
            <a:fillRect/>
          </a:stretch>
        </p:blipFill>
        <p:spPr bwMode="auto">
          <a:xfrm>
            <a:off x="228600" y="5081588"/>
            <a:ext cx="1371600" cy="938213"/>
          </a:xfrm>
          <a:prstGeom prst="rect">
            <a:avLst/>
          </a:prstGeom>
          <a:noFill/>
        </p:spPr>
      </p:pic>
      <p:sp>
        <p:nvSpPr>
          <p:cNvPr id="1043" name="Line 19"/>
          <p:cNvSpPr>
            <a:spLocks noChangeShapeType="1"/>
          </p:cNvSpPr>
          <p:nvPr/>
        </p:nvSpPr>
        <p:spPr bwMode="auto">
          <a:xfrm>
            <a:off x="4953000" y="3962400"/>
            <a:ext cx="4191000" cy="0"/>
          </a:xfrm>
          <a:prstGeom prst="line">
            <a:avLst/>
          </a:prstGeom>
          <a:noFill/>
          <a:ln w="63500">
            <a:solidFill>
              <a:schemeClr val="bg1"/>
            </a:solidFill>
            <a:round/>
            <a:headEnd/>
            <a:tailEnd/>
          </a:ln>
          <a:effectLst/>
        </p:spPr>
        <p:txBody>
          <a:bodyPr/>
          <a:lstStyle/>
          <a:p>
            <a:endParaRPr lang="en-US"/>
          </a:p>
        </p:txBody>
      </p:sp>
      <p:sp>
        <p:nvSpPr>
          <p:cNvPr id="1026" name="Rectangle 2"/>
          <p:cNvSpPr>
            <a:spLocks noGrp="1" noChangeArrowheads="1"/>
          </p:cNvSpPr>
          <p:nvPr>
            <p:ph type="title"/>
          </p:nvPr>
        </p:nvSpPr>
        <p:spPr bwMode="auto">
          <a:xfrm>
            <a:off x="76200" y="152400"/>
            <a:ext cx="6324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1033" name="Text Box 9"/>
          <p:cNvSpPr txBox="1">
            <a:spLocks noChangeArrowheads="1"/>
          </p:cNvSpPr>
          <p:nvPr/>
        </p:nvSpPr>
        <p:spPr bwMode="auto">
          <a:xfrm>
            <a:off x="136525" y="6096000"/>
            <a:ext cx="2454275" cy="549275"/>
          </a:xfrm>
          <a:prstGeom prst="rect">
            <a:avLst/>
          </a:prstGeom>
          <a:noFill/>
          <a:ln w="9525">
            <a:noFill/>
            <a:miter lim="800000"/>
            <a:headEnd/>
            <a:tailEnd/>
          </a:ln>
          <a:effectLst/>
        </p:spPr>
        <p:txBody>
          <a:bodyPr wrap="square">
            <a:spAutoFit/>
          </a:bodyPr>
          <a:lstStyle/>
          <a:p>
            <a:r>
              <a:rPr lang="en-US" sz="1200" b="1" dirty="0" smtClean="0"/>
              <a:t>Corps </a:t>
            </a:r>
            <a:r>
              <a:rPr lang="en-US" sz="1200" b="1" dirty="0"/>
              <a:t>of Engineers</a:t>
            </a:r>
          </a:p>
          <a:p>
            <a:r>
              <a:rPr lang="en-US" b="1" dirty="0"/>
              <a:t>BUILDING STRONG</a:t>
            </a:r>
            <a:r>
              <a:rPr lang="en-US" sz="1400" b="1" baseline="-25000" dirty="0"/>
              <a:t>®</a:t>
            </a:r>
          </a:p>
        </p:txBody>
      </p:sp>
      <p:pic>
        <p:nvPicPr>
          <p:cNvPr id="10" name="Picture 23"/>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28600" y="3886200"/>
            <a:ext cx="1207672" cy="1131304"/>
          </a:xfrm>
          <a:prstGeom prst="rect">
            <a:avLst/>
          </a:prstGeom>
          <a:noFill/>
        </p:spPr>
      </p:pic>
      <p:pic>
        <p:nvPicPr>
          <p:cNvPr id="11" name="Picture 25"/>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676400" y="3886200"/>
            <a:ext cx="1143000" cy="1143000"/>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3687647A-9332-4357-AB56-6FD9E33C24C2}" type="slidenum">
              <a:rPr lang="en-US"/>
              <a:pPr/>
              <a:t>‹#›</a:t>
            </a:fld>
            <a:endParaRPr lang="en-US"/>
          </a:p>
        </p:txBody>
      </p:sp>
      <p:sp>
        <p:nvSpPr>
          <p:cNvPr id="3082" name="Line 10"/>
          <p:cNvSpPr>
            <a:spLocks noChangeShapeType="1"/>
          </p:cNvSpPr>
          <p:nvPr/>
        </p:nvSpPr>
        <p:spPr bwMode="auto">
          <a:xfrm flipH="1">
            <a:off x="381000" y="6324600"/>
            <a:ext cx="7467600" cy="0"/>
          </a:xfrm>
          <a:prstGeom prst="line">
            <a:avLst/>
          </a:prstGeom>
          <a:noFill/>
          <a:ln w="9525">
            <a:solidFill>
              <a:schemeClr val="tx1"/>
            </a:solidFill>
            <a:round/>
            <a:headEnd/>
            <a:tailEnd/>
          </a:ln>
          <a:effectLst/>
        </p:spPr>
        <p:txBody>
          <a:bodyPr/>
          <a:lstStyle/>
          <a:p>
            <a:endParaRPr lang="en-US"/>
          </a:p>
        </p:txBody>
      </p:sp>
      <p:pic>
        <p:nvPicPr>
          <p:cNvPr id="8" name="Picture 8" descr="USACE_logo"/>
          <p:cNvPicPr>
            <a:picLocks noChangeAspect="1" noChangeArrowheads="1"/>
          </p:cNvPicPr>
          <p:nvPr userDrawn="1"/>
        </p:nvPicPr>
        <p:blipFill>
          <a:blip r:embed="rId17" cstate="print"/>
          <a:srcRect/>
          <a:stretch>
            <a:fillRect/>
          </a:stretch>
        </p:blipFill>
        <p:spPr bwMode="auto">
          <a:xfrm>
            <a:off x="8106597" y="5943600"/>
            <a:ext cx="1037403" cy="709613"/>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SzPct val="75000"/>
        <a:buFont typeface="Arial"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fontAlgn="base">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William.B.Empson@usace.army.mi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54.jpeg"/></Relationships>
</file>

<file path=ppt/slides/_rels/slide5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58.jpeg"/></Relationships>
</file>

<file path=ppt/slides/_rels/slide5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 y="152400"/>
            <a:ext cx="7772400" cy="1470025"/>
          </a:xfrm>
        </p:spPr>
        <p:txBody>
          <a:bodyPr/>
          <a:lstStyle/>
          <a:p>
            <a:r>
              <a:rPr lang="en-US" dirty="0" err="1" smtClean="0"/>
              <a:t>Aspectos</a:t>
            </a:r>
            <a:r>
              <a:rPr lang="en-US" dirty="0" smtClean="0"/>
              <a:t> </a:t>
            </a:r>
            <a:r>
              <a:rPr lang="en-US" dirty="0" err="1" smtClean="0"/>
              <a:t>Elétricos</a:t>
            </a:r>
            <a:r>
              <a:rPr lang="en-US" dirty="0" smtClean="0"/>
              <a:t> e </a:t>
            </a:r>
            <a:r>
              <a:rPr lang="en-US" dirty="0" err="1" smtClean="0"/>
              <a:t>Mecânicos</a:t>
            </a:r>
            <a:r>
              <a:rPr lang="en-US" dirty="0" smtClean="0"/>
              <a:t> de </a:t>
            </a:r>
            <a:r>
              <a:rPr lang="en-US" dirty="0" err="1" smtClean="0"/>
              <a:t>Segurança</a:t>
            </a:r>
            <a:r>
              <a:rPr lang="en-US" dirty="0" smtClean="0"/>
              <a:t> de </a:t>
            </a:r>
            <a:r>
              <a:rPr lang="en-US" dirty="0" err="1" smtClean="0"/>
              <a:t>Barragens</a:t>
            </a:r>
            <a:endParaRPr lang="en-US" dirty="0"/>
          </a:p>
        </p:txBody>
      </p:sp>
      <p:sp>
        <p:nvSpPr>
          <p:cNvPr id="4100" name="Text Box 4"/>
          <p:cNvSpPr txBox="1">
            <a:spLocks noChangeArrowheads="1"/>
          </p:cNvSpPr>
          <p:nvPr/>
        </p:nvSpPr>
        <p:spPr bwMode="auto">
          <a:xfrm>
            <a:off x="152400" y="1752600"/>
            <a:ext cx="4572000" cy="2431435"/>
          </a:xfrm>
          <a:prstGeom prst="rect">
            <a:avLst/>
          </a:prstGeom>
          <a:noFill/>
          <a:ln w="9525">
            <a:noFill/>
            <a:miter lim="800000"/>
            <a:headEnd/>
            <a:tailEnd/>
          </a:ln>
          <a:effectLst/>
        </p:spPr>
        <p:txBody>
          <a:bodyPr wrap="square">
            <a:spAutoFit/>
          </a:bodyPr>
          <a:lstStyle/>
          <a:p>
            <a:r>
              <a:rPr lang="en-US" sz="1600" b="1" dirty="0" smtClean="0"/>
              <a:t>William Empson, PE, PMP </a:t>
            </a:r>
          </a:p>
          <a:p>
            <a:r>
              <a:rPr lang="en-US" sz="1600" dirty="0" err="1" smtClean="0"/>
              <a:t>Gerente</a:t>
            </a:r>
            <a:r>
              <a:rPr lang="en-US" sz="1600" dirty="0" smtClean="0"/>
              <a:t> </a:t>
            </a:r>
            <a:r>
              <a:rPr lang="en-US" sz="1600" dirty="0" err="1" smtClean="0"/>
              <a:t>Sênior</a:t>
            </a:r>
            <a:r>
              <a:rPr lang="en-US" sz="1600" dirty="0" smtClean="0"/>
              <a:t> de </a:t>
            </a:r>
            <a:r>
              <a:rPr lang="en-US" sz="1600" dirty="0" err="1" smtClean="0"/>
              <a:t>Risco</a:t>
            </a:r>
            <a:r>
              <a:rPr lang="en-US" sz="1600" dirty="0" smtClean="0"/>
              <a:t> do </a:t>
            </a:r>
            <a:r>
              <a:rPr lang="en-US" sz="1600" dirty="0" err="1" smtClean="0"/>
              <a:t>Programa</a:t>
            </a:r>
            <a:r>
              <a:rPr lang="en-US" sz="1600" dirty="0" smtClean="0"/>
              <a:t> de </a:t>
            </a:r>
            <a:r>
              <a:rPr lang="en-US" sz="1600" dirty="0" err="1" smtClean="0"/>
              <a:t>Segurança</a:t>
            </a:r>
            <a:r>
              <a:rPr lang="en-US" sz="1600" dirty="0" smtClean="0"/>
              <a:t> de </a:t>
            </a:r>
            <a:r>
              <a:rPr lang="en-US" sz="1600" dirty="0" err="1" smtClean="0"/>
              <a:t>Dique</a:t>
            </a:r>
            <a:endParaRPr lang="en-US" sz="1600" dirty="0" smtClean="0"/>
          </a:p>
          <a:p>
            <a:r>
              <a:rPr lang="en-US" sz="1600" dirty="0" smtClean="0"/>
              <a:t>U.S. Army Corps of Engineers</a:t>
            </a:r>
          </a:p>
          <a:p>
            <a:r>
              <a:rPr lang="en-US" sz="1600" dirty="0" smtClean="0"/>
              <a:t>Centro de </a:t>
            </a:r>
            <a:r>
              <a:rPr lang="en-US" sz="1600" dirty="0" err="1" smtClean="0"/>
              <a:t>Gestão</a:t>
            </a:r>
            <a:r>
              <a:rPr lang="en-US" sz="1600" dirty="0" smtClean="0"/>
              <a:t> de </a:t>
            </a:r>
            <a:r>
              <a:rPr lang="en-US" sz="1600" dirty="0" err="1" smtClean="0"/>
              <a:t>Risco</a:t>
            </a:r>
            <a:endParaRPr lang="en-US" sz="1600" dirty="0" smtClean="0"/>
          </a:p>
          <a:p>
            <a:r>
              <a:rPr lang="en-US" sz="1600" dirty="0" smtClean="0">
                <a:hlinkClick r:id="rId2"/>
              </a:rPr>
              <a:t>William.B.Empson@usace.army.mil</a:t>
            </a:r>
            <a:endParaRPr lang="en-US" sz="1600" dirty="0" smtClean="0"/>
          </a:p>
          <a:p>
            <a:pPr>
              <a:spcBef>
                <a:spcPts val="0"/>
              </a:spcBef>
            </a:pPr>
            <a:endParaRPr lang="en-US" sz="1400" dirty="0" smtClean="0"/>
          </a:p>
          <a:p>
            <a:pPr>
              <a:spcBef>
                <a:spcPts val="0"/>
              </a:spcBef>
            </a:pPr>
            <a:r>
              <a:rPr lang="en-US" sz="1400" dirty="0" err="1" smtClean="0"/>
              <a:t>Oficina</a:t>
            </a:r>
            <a:r>
              <a:rPr lang="en-US" sz="1400" dirty="0" smtClean="0"/>
              <a:t> de </a:t>
            </a:r>
            <a:r>
              <a:rPr lang="en-US" sz="1400" dirty="0" err="1" smtClean="0"/>
              <a:t>Segurança</a:t>
            </a:r>
            <a:r>
              <a:rPr lang="en-US" sz="1400" dirty="0" smtClean="0"/>
              <a:t> de </a:t>
            </a:r>
            <a:r>
              <a:rPr lang="en-US" sz="1400" dirty="0" err="1" smtClean="0"/>
              <a:t>Barragem</a:t>
            </a:r>
            <a:endParaRPr lang="en-US" sz="1400" dirty="0" smtClean="0"/>
          </a:p>
          <a:p>
            <a:pPr>
              <a:spcBef>
                <a:spcPts val="0"/>
              </a:spcBef>
            </a:pPr>
            <a:r>
              <a:rPr lang="en-US" sz="1400" dirty="0" smtClean="0"/>
              <a:t>Brasília, </a:t>
            </a:r>
            <a:r>
              <a:rPr lang="en-US" sz="1400" dirty="0" err="1" smtClean="0"/>
              <a:t>Brasil</a:t>
            </a:r>
            <a:endParaRPr lang="en-US" sz="1400" dirty="0" smtClean="0"/>
          </a:p>
          <a:p>
            <a:pPr>
              <a:spcBef>
                <a:spcPts val="0"/>
              </a:spcBef>
            </a:pPr>
            <a:r>
              <a:rPr lang="en-US" sz="1400" dirty="0" smtClean="0"/>
              <a:t>20-24 </a:t>
            </a:r>
            <a:r>
              <a:rPr lang="en-US" sz="1400" dirty="0" err="1" smtClean="0"/>
              <a:t>Maio</a:t>
            </a:r>
            <a:r>
              <a:rPr lang="en-US" sz="1400" dirty="0" smtClean="0"/>
              <a:t> </a:t>
            </a:r>
            <a:r>
              <a:rPr lang="en-US" sz="1400" dirty="0" smtClean="0"/>
              <a:t>2013 </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a:xfrm>
            <a:off x="457200" y="0"/>
            <a:ext cx="8229600" cy="1143000"/>
          </a:xfrm>
        </p:spPr>
        <p:txBody>
          <a:bodyPr/>
          <a:lstStyle/>
          <a:p>
            <a:pPr eaLnBrk="1" hangingPunct="1"/>
            <a:r>
              <a:rPr lang="en-US" dirty="0" err="1" smtClean="0"/>
              <a:t>Documentação</a:t>
            </a:r>
            <a:endParaRPr lang="en-US" dirty="0" smtClean="0"/>
          </a:p>
        </p:txBody>
      </p:sp>
      <p:sp>
        <p:nvSpPr>
          <p:cNvPr id="12291" name="Rectangle 7"/>
          <p:cNvSpPr>
            <a:spLocks noGrp="1" noChangeArrowheads="1"/>
          </p:cNvSpPr>
          <p:nvPr>
            <p:ph type="body" idx="1"/>
          </p:nvPr>
        </p:nvSpPr>
        <p:spPr>
          <a:xfrm>
            <a:off x="457200" y="1143000"/>
            <a:ext cx="8229600" cy="3886200"/>
          </a:xfrm>
        </p:spPr>
        <p:txBody>
          <a:bodyPr/>
          <a:lstStyle/>
          <a:p>
            <a:pPr eaLnBrk="1" hangingPunct="1">
              <a:lnSpc>
                <a:spcPct val="80000"/>
              </a:lnSpc>
            </a:pPr>
            <a:r>
              <a:rPr lang="en-US" sz="2800" dirty="0" err="1" smtClean="0"/>
              <a:t>Decreva</a:t>
            </a:r>
            <a:r>
              <a:rPr lang="en-US" sz="2800" dirty="0" smtClean="0"/>
              <a:t> </a:t>
            </a:r>
            <a:r>
              <a:rPr lang="en-US" sz="2800" dirty="0" err="1" smtClean="0"/>
              <a:t>condições</a:t>
            </a:r>
            <a:r>
              <a:rPr lang="en-US" sz="2800" dirty="0" smtClean="0"/>
              <a:t> </a:t>
            </a:r>
            <a:r>
              <a:rPr lang="en-US" sz="2800" dirty="0" err="1" smtClean="0"/>
              <a:t>observadas</a:t>
            </a:r>
            <a:r>
              <a:rPr lang="en-US" sz="2800" dirty="0" smtClean="0"/>
              <a:t> o </a:t>
            </a:r>
            <a:r>
              <a:rPr lang="en-US" sz="2800" dirty="0" err="1" smtClean="0"/>
              <a:t>melhor</a:t>
            </a:r>
            <a:r>
              <a:rPr lang="en-US" sz="2800" dirty="0" smtClean="0"/>
              <a:t> </a:t>
            </a:r>
            <a:r>
              <a:rPr lang="en-US" sz="2800" dirty="0" err="1" smtClean="0"/>
              <a:t>possível</a:t>
            </a:r>
            <a:endParaRPr lang="en-US" sz="2800" dirty="0" smtClean="0"/>
          </a:p>
          <a:p>
            <a:pPr eaLnBrk="1" hangingPunct="1">
              <a:lnSpc>
                <a:spcPct val="80000"/>
              </a:lnSpc>
            </a:pPr>
            <a:r>
              <a:rPr lang="en-US" sz="2800" dirty="0" smtClean="0"/>
              <a:t>Tire </a:t>
            </a:r>
            <a:r>
              <a:rPr lang="en-US" sz="2800" dirty="0" err="1" smtClean="0"/>
              <a:t>fotografias</a:t>
            </a:r>
            <a:r>
              <a:rPr lang="en-US" sz="2800" dirty="0" smtClean="0"/>
              <a:t> </a:t>
            </a:r>
            <a:r>
              <a:rPr lang="en-US" sz="2800" dirty="0" err="1" smtClean="0"/>
              <a:t>para</a:t>
            </a:r>
            <a:r>
              <a:rPr lang="en-US" sz="2800" dirty="0" smtClean="0"/>
              <a:t> </a:t>
            </a:r>
            <a:r>
              <a:rPr lang="en-US" sz="2800" dirty="0" err="1" smtClean="0"/>
              <a:t>registros</a:t>
            </a:r>
            <a:r>
              <a:rPr lang="en-US" sz="2800" dirty="0" smtClean="0"/>
              <a:t> </a:t>
            </a:r>
            <a:r>
              <a:rPr lang="en-US" sz="2800" dirty="0" err="1" smtClean="0"/>
              <a:t>em</a:t>
            </a:r>
            <a:r>
              <a:rPr lang="en-US" sz="2800" dirty="0" smtClean="0"/>
              <a:t> </a:t>
            </a:r>
            <a:r>
              <a:rPr lang="en-US" sz="2800" dirty="0" err="1" smtClean="0"/>
              <a:t>relatórios</a:t>
            </a:r>
            <a:r>
              <a:rPr lang="en-US" sz="2800" dirty="0" smtClean="0"/>
              <a:t> e </a:t>
            </a:r>
            <a:r>
              <a:rPr lang="en-US" sz="2800" dirty="0" err="1" smtClean="0"/>
              <a:t>registros</a:t>
            </a:r>
            <a:r>
              <a:rPr lang="en-US" sz="2800" dirty="0" smtClean="0"/>
              <a:t> </a:t>
            </a:r>
            <a:r>
              <a:rPr lang="en-US" sz="2800" dirty="0" err="1" smtClean="0"/>
              <a:t>históricos</a:t>
            </a:r>
            <a:endParaRPr lang="en-US" sz="2800" dirty="0" smtClean="0"/>
          </a:p>
          <a:p>
            <a:pPr eaLnBrk="1" hangingPunct="1">
              <a:lnSpc>
                <a:spcPct val="80000"/>
              </a:lnSpc>
            </a:pPr>
            <a:r>
              <a:rPr lang="en-US" sz="2800" dirty="0" err="1" smtClean="0"/>
              <a:t>Registre</a:t>
            </a:r>
            <a:r>
              <a:rPr lang="en-US" sz="2800" dirty="0" smtClean="0"/>
              <a:t> </a:t>
            </a:r>
            <a:r>
              <a:rPr lang="en-US" sz="2800" dirty="0" err="1" smtClean="0"/>
              <a:t>qualquer</a:t>
            </a:r>
            <a:r>
              <a:rPr lang="en-US" sz="2800" dirty="0" smtClean="0"/>
              <a:t> </a:t>
            </a:r>
            <a:r>
              <a:rPr lang="en-US" sz="2800" dirty="0" err="1" smtClean="0"/>
              <a:t>fator</a:t>
            </a:r>
            <a:r>
              <a:rPr lang="en-US" sz="2800" dirty="0" smtClean="0"/>
              <a:t> </a:t>
            </a:r>
            <a:r>
              <a:rPr lang="en-US" sz="2800" dirty="0" err="1" smtClean="0"/>
              <a:t>que</a:t>
            </a:r>
            <a:r>
              <a:rPr lang="en-US" sz="2800" dirty="0" smtClean="0"/>
              <a:t> </a:t>
            </a:r>
            <a:r>
              <a:rPr lang="en-US" sz="2800" dirty="0" err="1" smtClean="0"/>
              <a:t>possa</a:t>
            </a:r>
            <a:r>
              <a:rPr lang="en-US" sz="2800" dirty="0" smtClean="0"/>
              <a:t> </a:t>
            </a:r>
            <a:r>
              <a:rPr lang="en-US" sz="2800" dirty="0" err="1" smtClean="0"/>
              <a:t>apresentar</a:t>
            </a:r>
            <a:r>
              <a:rPr lang="en-US" sz="2800" dirty="0" smtClean="0"/>
              <a:t> um </a:t>
            </a:r>
            <a:r>
              <a:rPr lang="en-US" sz="2800" dirty="0" err="1" smtClean="0"/>
              <a:t>problema</a:t>
            </a:r>
            <a:r>
              <a:rPr lang="en-US" sz="2800" dirty="0" smtClean="0"/>
              <a:t> de </a:t>
            </a:r>
            <a:r>
              <a:rPr lang="en-US" sz="2800" dirty="0" err="1" smtClean="0"/>
              <a:t>segurança</a:t>
            </a:r>
            <a:r>
              <a:rPr lang="en-US" sz="2800" dirty="0" smtClean="0"/>
              <a:t>, </a:t>
            </a:r>
            <a:r>
              <a:rPr lang="en-US" sz="2800" dirty="0" err="1" smtClean="0"/>
              <a:t>manutenção</a:t>
            </a:r>
            <a:r>
              <a:rPr lang="en-US" sz="2800" dirty="0" smtClean="0"/>
              <a:t> </a:t>
            </a:r>
            <a:r>
              <a:rPr lang="en-US" sz="2800" dirty="0" err="1" smtClean="0"/>
              <a:t>ou</a:t>
            </a:r>
            <a:r>
              <a:rPr lang="en-US" sz="2800" dirty="0" smtClean="0"/>
              <a:t> </a:t>
            </a:r>
            <a:r>
              <a:rPr lang="en-US" sz="2800" dirty="0" err="1" smtClean="0"/>
              <a:t>operações</a:t>
            </a:r>
            <a:r>
              <a:rPr lang="en-US" sz="2800" dirty="0" smtClean="0"/>
              <a:t> no </a:t>
            </a:r>
            <a:r>
              <a:rPr lang="en-US" sz="2800" dirty="0" err="1" smtClean="0"/>
              <a:t>futuro</a:t>
            </a:r>
            <a:r>
              <a:rPr lang="en-US" sz="2800" dirty="0" smtClean="0"/>
              <a:t> </a:t>
            </a:r>
          </a:p>
          <a:p>
            <a:pPr eaLnBrk="1" hangingPunct="1">
              <a:lnSpc>
                <a:spcPct val="80000"/>
              </a:lnSpc>
            </a:pPr>
            <a:r>
              <a:rPr lang="en-US" sz="2800" dirty="0" err="1" smtClean="0"/>
              <a:t>Faça</a:t>
            </a:r>
            <a:r>
              <a:rPr lang="en-US" sz="2800" dirty="0" smtClean="0"/>
              <a:t> o </a:t>
            </a:r>
            <a:r>
              <a:rPr lang="en-US" sz="2800" dirty="0" err="1" smtClean="0"/>
              <a:t>registro</a:t>
            </a:r>
            <a:r>
              <a:rPr lang="en-US" sz="2800" dirty="0" smtClean="0"/>
              <a:t> da </a:t>
            </a:r>
            <a:r>
              <a:rPr lang="en-US" sz="2800" dirty="0" err="1" smtClean="0"/>
              <a:t>localização</a:t>
            </a:r>
            <a:r>
              <a:rPr lang="en-US" sz="2800" dirty="0" smtClean="0"/>
              <a:t> </a:t>
            </a:r>
            <a:r>
              <a:rPr lang="en-US" sz="2800" dirty="0" err="1" smtClean="0"/>
              <a:t>onde</a:t>
            </a:r>
            <a:r>
              <a:rPr lang="en-US" sz="2800" dirty="0" smtClean="0"/>
              <a:t> a </a:t>
            </a:r>
            <a:r>
              <a:rPr lang="en-US" sz="2800" dirty="0" err="1" smtClean="0"/>
              <a:t>deficiência</a:t>
            </a:r>
            <a:r>
              <a:rPr lang="en-US" sz="2800" dirty="0" smtClean="0"/>
              <a:t> </a:t>
            </a:r>
            <a:r>
              <a:rPr lang="en-US" sz="2800" dirty="0" err="1" smtClean="0"/>
              <a:t>ocorreu</a:t>
            </a:r>
            <a:r>
              <a:rPr lang="en-US" sz="2800" dirty="0" smtClean="0"/>
              <a:t> </a:t>
            </a:r>
          </a:p>
          <a:p>
            <a:pPr eaLnBrk="1" hangingPunct="1">
              <a:lnSpc>
                <a:spcPct val="80000"/>
              </a:lnSpc>
            </a:pPr>
            <a:r>
              <a:rPr lang="en-US" sz="2800" dirty="0" err="1" smtClean="0"/>
              <a:t>Faça</a:t>
            </a:r>
            <a:r>
              <a:rPr lang="en-US" sz="2800" dirty="0" smtClean="0"/>
              <a:t> </a:t>
            </a:r>
            <a:r>
              <a:rPr lang="en-US" sz="2800" dirty="0" err="1" smtClean="0"/>
              <a:t>algum</a:t>
            </a:r>
            <a:r>
              <a:rPr lang="en-US" sz="2800" dirty="0" smtClean="0"/>
              <a:t> </a:t>
            </a:r>
            <a:r>
              <a:rPr lang="en-US" sz="2800" dirty="0" err="1" smtClean="0"/>
              <a:t>tipo</a:t>
            </a:r>
            <a:r>
              <a:rPr lang="en-US" sz="2800" dirty="0" smtClean="0"/>
              <a:t> de </a:t>
            </a:r>
            <a:r>
              <a:rPr lang="en-US" sz="2800" dirty="0" err="1" smtClean="0"/>
              <a:t>recomendação</a:t>
            </a:r>
            <a:r>
              <a:rPr lang="en-US" sz="2800" dirty="0" smtClean="0"/>
              <a:t> </a:t>
            </a:r>
            <a:r>
              <a:rPr lang="en-US" sz="2800" dirty="0" err="1" smtClean="0"/>
              <a:t>ou</a:t>
            </a:r>
            <a:r>
              <a:rPr lang="en-US" sz="2800" dirty="0" smtClean="0"/>
              <a:t> “</a:t>
            </a:r>
            <a:r>
              <a:rPr lang="en-US" sz="2800" dirty="0" err="1" smtClean="0"/>
              <a:t>ação</a:t>
            </a:r>
            <a:r>
              <a:rPr lang="en-US" sz="2800" dirty="0" smtClean="0"/>
              <a:t>”.</a:t>
            </a:r>
          </a:p>
          <a:p>
            <a:pPr eaLnBrk="1" hangingPunct="1">
              <a:lnSpc>
                <a:spcPct val="80000"/>
              </a:lnSpc>
            </a:pPr>
            <a:r>
              <a:rPr lang="en-US" sz="2800" dirty="0" err="1" smtClean="0"/>
              <a:t>Ofereça</a:t>
            </a:r>
            <a:r>
              <a:rPr lang="en-US" sz="2800" dirty="0" smtClean="0"/>
              <a:t> </a:t>
            </a:r>
            <a:r>
              <a:rPr lang="en-US" sz="2800" dirty="0" err="1" smtClean="0"/>
              <a:t>uma</a:t>
            </a:r>
            <a:r>
              <a:rPr lang="en-US" sz="2800" dirty="0" smtClean="0"/>
              <a:t> </a:t>
            </a:r>
            <a:r>
              <a:rPr lang="en-US" sz="2800" dirty="0" err="1" smtClean="0"/>
              <a:t>solução</a:t>
            </a:r>
            <a:r>
              <a:rPr lang="en-US" sz="2800" dirty="0" smtClean="0"/>
              <a:t> </a:t>
            </a:r>
            <a:r>
              <a:rPr lang="en-US" sz="2800" dirty="0" err="1" smtClean="0"/>
              <a:t>conhecida</a:t>
            </a:r>
            <a:r>
              <a:rPr lang="en-US" sz="2800" dirty="0" smtClean="0"/>
              <a:t> </a:t>
            </a:r>
            <a:r>
              <a:rPr lang="en-US" sz="2800" dirty="0" err="1" smtClean="0"/>
              <a:t>quando</a:t>
            </a:r>
            <a:r>
              <a:rPr lang="en-US" sz="2800" dirty="0" smtClean="0"/>
              <a:t> </a:t>
            </a:r>
            <a:r>
              <a:rPr lang="en-US" sz="2800" dirty="0" err="1" smtClean="0"/>
              <a:t>possível</a:t>
            </a:r>
            <a:endParaRPr lang="en-US" sz="2800" dirty="0" smtClean="0"/>
          </a:p>
          <a:p>
            <a:pPr lvl="2" eaLnBrk="1" hangingPunct="1">
              <a:lnSpc>
                <a:spcPct val="80000"/>
              </a:lnSpc>
            </a:pPr>
            <a:r>
              <a:rPr lang="en-US" sz="2000" dirty="0" err="1" smtClean="0"/>
              <a:t>Mais</a:t>
            </a:r>
            <a:r>
              <a:rPr lang="en-US" sz="2000" dirty="0" smtClean="0"/>
              <a:t> </a:t>
            </a:r>
            <a:r>
              <a:rPr lang="en-US" sz="2000" dirty="0" err="1" smtClean="0"/>
              <a:t>investigações</a:t>
            </a:r>
            <a:r>
              <a:rPr lang="en-US" sz="2000" dirty="0" smtClean="0"/>
              <a:t> </a:t>
            </a:r>
            <a:r>
              <a:rPr lang="en-US" sz="2000" dirty="0" err="1" smtClean="0"/>
              <a:t>são</a:t>
            </a:r>
            <a:r>
              <a:rPr lang="en-US" sz="2000" dirty="0" smtClean="0"/>
              <a:t> </a:t>
            </a:r>
            <a:r>
              <a:rPr lang="en-US" sz="2000" dirty="0" err="1" smtClean="0"/>
              <a:t>necesssárias</a:t>
            </a:r>
            <a:r>
              <a:rPr lang="en-US" sz="2000" dirty="0" smtClean="0"/>
              <a:t> </a:t>
            </a:r>
            <a:r>
              <a:rPr lang="en-US" sz="2000" dirty="0" err="1" smtClean="0"/>
              <a:t>por</a:t>
            </a:r>
            <a:r>
              <a:rPr lang="en-US" sz="2000" dirty="0" smtClean="0"/>
              <a:t>…..</a:t>
            </a:r>
          </a:p>
          <a:p>
            <a:pPr lvl="2" eaLnBrk="1" hangingPunct="1">
              <a:lnSpc>
                <a:spcPct val="80000"/>
              </a:lnSpc>
            </a:pPr>
            <a:r>
              <a:rPr lang="en-US" sz="2000" dirty="0" smtClean="0"/>
              <a:t>Continue a </a:t>
            </a:r>
            <a:r>
              <a:rPr lang="en-US" sz="2000" dirty="0" err="1" smtClean="0"/>
              <a:t>monitorar</a:t>
            </a:r>
            <a:r>
              <a:rPr lang="en-US" sz="2000" dirty="0" smtClean="0"/>
              <a:t> as </a:t>
            </a:r>
            <a:r>
              <a:rPr lang="en-US" sz="2000" dirty="0" err="1" smtClean="0"/>
              <a:t>condições</a:t>
            </a:r>
            <a:endParaRPr lang="en-US" sz="2000" dirty="0" smtClean="0"/>
          </a:p>
          <a:p>
            <a:pPr eaLnBrk="1" hangingPunct="1">
              <a:lnSpc>
                <a:spcPct val="80000"/>
              </a:lnSpc>
            </a:pPr>
            <a:endParaRPr lang="en-US" sz="28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title"/>
          </p:nvPr>
        </p:nvSpPr>
        <p:spPr/>
        <p:txBody>
          <a:bodyPr/>
          <a:lstStyle/>
          <a:p>
            <a:pPr eaLnBrk="1" hangingPunct="1"/>
            <a:r>
              <a:rPr lang="en-US" dirty="0" err="1" smtClean="0"/>
              <a:t>Tipos</a:t>
            </a:r>
            <a:r>
              <a:rPr lang="en-US" dirty="0" smtClean="0"/>
              <a:t> de </a:t>
            </a:r>
            <a:r>
              <a:rPr lang="en-US" dirty="0" err="1" smtClean="0"/>
              <a:t>Comportas</a:t>
            </a:r>
            <a:endParaRPr lang="en-US" dirty="0" smtClean="0"/>
          </a:p>
        </p:txBody>
      </p:sp>
      <p:sp>
        <p:nvSpPr>
          <p:cNvPr id="13315" name="Rectangle 7"/>
          <p:cNvSpPr>
            <a:spLocks noGrp="1" noChangeArrowheads="1"/>
          </p:cNvSpPr>
          <p:nvPr>
            <p:ph type="body" idx="1"/>
          </p:nvPr>
        </p:nvSpPr>
        <p:spPr/>
        <p:txBody>
          <a:bodyPr/>
          <a:lstStyle/>
          <a:p>
            <a:pPr eaLnBrk="1" hangingPunct="1">
              <a:lnSpc>
                <a:spcPct val="80000"/>
              </a:lnSpc>
            </a:pPr>
            <a:r>
              <a:rPr lang="en-US" sz="4000" dirty="0" err="1" smtClean="0"/>
              <a:t>Comportas</a:t>
            </a:r>
            <a:r>
              <a:rPr lang="en-US" sz="4000" dirty="0" smtClean="0"/>
              <a:t> de </a:t>
            </a:r>
            <a:r>
              <a:rPr lang="en-US" sz="4000" dirty="0" err="1" smtClean="0"/>
              <a:t>Manutenção</a:t>
            </a:r>
            <a:endParaRPr lang="en-US" sz="4000" dirty="0" smtClean="0">
              <a:solidFill>
                <a:srgbClr val="0000FF"/>
              </a:solidFill>
            </a:endParaRPr>
          </a:p>
          <a:p>
            <a:pPr eaLnBrk="1" hangingPunct="1">
              <a:lnSpc>
                <a:spcPct val="80000"/>
              </a:lnSpc>
            </a:pPr>
            <a:r>
              <a:rPr lang="en-US" sz="4000" dirty="0" err="1" smtClean="0"/>
              <a:t>Comportas</a:t>
            </a:r>
            <a:r>
              <a:rPr lang="en-US" sz="4000" dirty="0" smtClean="0"/>
              <a:t> de </a:t>
            </a:r>
            <a:r>
              <a:rPr lang="en-US" sz="4000" dirty="0" err="1" smtClean="0"/>
              <a:t>Vertedouros</a:t>
            </a:r>
            <a:endParaRPr lang="en-US" sz="4000" dirty="0" smtClean="0"/>
          </a:p>
          <a:p>
            <a:pPr eaLnBrk="1" hangingPunct="1">
              <a:lnSpc>
                <a:spcPct val="80000"/>
              </a:lnSpc>
            </a:pPr>
            <a:r>
              <a:rPr lang="en-US" sz="4000" dirty="0" err="1" smtClean="0"/>
              <a:t>Comportas</a:t>
            </a:r>
            <a:r>
              <a:rPr lang="en-US" sz="4000" dirty="0" smtClean="0"/>
              <a:t> de </a:t>
            </a:r>
            <a:r>
              <a:rPr lang="en-US" sz="4000" dirty="0" err="1" smtClean="0"/>
              <a:t>Emergência</a:t>
            </a:r>
            <a:endParaRPr lang="en-US" sz="4000" dirty="0" smtClean="0"/>
          </a:p>
          <a:p>
            <a:pPr eaLnBrk="1" hangingPunct="1">
              <a:lnSpc>
                <a:spcPct val="80000"/>
              </a:lnSpc>
            </a:pPr>
            <a:r>
              <a:rPr lang="en-US" sz="4000" dirty="0" err="1" smtClean="0"/>
              <a:t>Comportas</a:t>
            </a:r>
            <a:r>
              <a:rPr lang="en-US" sz="4000" dirty="0" smtClean="0"/>
              <a:t> de </a:t>
            </a:r>
            <a:r>
              <a:rPr lang="en-US" sz="4000" dirty="0" err="1" smtClean="0"/>
              <a:t>Manutenção</a:t>
            </a:r>
            <a:r>
              <a:rPr lang="en-US" sz="4000" dirty="0" smtClean="0"/>
              <a:t> </a:t>
            </a:r>
            <a:r>
              <a:rPr lang="en-US" sz="4000" dirty="0" err="1" smtClean="0"/>
              <a:t>ou</a:t>
            </a:r>
            <a:r>
              <a:rPr lang="en-US" sz="4000" dirty="0" smtClean="0"/>
              <a:t> de </a:t>
            </a:r>
            <a:r>
              <a:rPr lang="en-US" sz="4000" dirty="0" err="1" smtClean="0"/>
              <a:t>Tampão</a:t>
            </a:r>
            <a:endParaRPr lang="en-US" sz="4000" dirty="0" smtClean="0"/>
          </a:p>
          <a:p>
            <a:pPr eaLnBrk="1" hangingPunct="1">
              <a:lnSpc>
                <a:spcPct val="80000"/>
              </a:lnSpc>
            </a:pPr>
            <a:r>
              <a:rPr lang="en-US" sz="4000" dirty="0" err="1" smtClean="0"/>
              <a:t>Comportas</a:t>
            </a:r>
            <a:r>
              <a:rPr lang="en-US" sz="4000" dirty="0" smtClean="0"/>
              <a:t> de </a:t>
            </a:r>
            <a:r>
              <a:rPr lang="en-US" sz="4000" dirty="0" err="1" smtClean="0"/>
              <a:t>Baixa</a:t>
            </a:r>
            <a:r>
              <a:rPr lang="en-US" sz="4000" dirty="0" smtClean="0"/>
              <a:t> </a:t>
            </a:r>
            <a:r>
              <a:rPr lang="en-US" sz="4000" dirty="0" err="1" smtClean="0"/>
              <a:t>Vazão</a:t>
            </a:r>
            <a:r>
              <a:rPr lang="en-US" sz="4000" dirty="0" smtClean="0"/>
              <a:t> </a:t>
            </a:r>
            <a:r>
              <a:rPr lang="en-US" sz="4000" dirty="0" err="1" smtClean="0"/>
              <a:t>ou</a:t>
            </a:r>
            <a:r>
              <a:rPr lang="en-US" sz="4000" dirty="0" smtClean="0"/>
              <a:t> </a:t>
            </a:r>
            <a:r>
              <a:rPr lang="en-US" sz="4000" dirty="0" err="1" smtClean="0"/>
              <a:t>Válvulas</a:t>
            </a:r>
            <a:r>
              <a:rPr lang="en-US" sz="4000" dirty="0" smtClean="0"/>
              <a:t> de Bypass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52400"/>
            <a:ext cx="8229600" cy="1143000"/>
          </a:xfrm>
        </p:spPr>
        <p:txBody>
          <a:bodyPr/>
          <a:lstStyle/>
          <a:p>
            <a:pPr eaLnBrk="1" hangingPunct="1"/>
            <a:r>
              <a:rPr lang="en-US" dirty="0" err="1"/>
              <a:t>Inspeção</a:t>
            </a:r>
            <a:r>
              <a:rPr lang="en-US" dirty="0"/>
              <a:t> </a:t>
            </a:r>
            <a:r>
              <a:rPr lang="en-US" dirty="0" err="1" smtClean="0"/>
              <a:t>Elétrica</a:t>
            </a:r>
            <a:r>
              <a:rPr lang="en-US" dirty="0" smtClean="0"/>
              <a:t/>
            </a:r>
            <a:br>
              <a:rPr lang="en-US" dirty="0" smtClean="0"/>
            </a:br>
            <a:r>
              <a:rPr lang="en-US" dirty="0" err="1" smtClean="0"/>
              <a:t>Equipamentos</a:t>
            </a:r>
            <a:r>
              <a:rPr lang="en-US" dirty="0" smtClean="0"/>
              <a:t> de </a:t>
            </a:r>
            <a:r>
              <a:rPr lang="en-US" dirty="0" err="1" smtClean="0"/>
              <a:t>Distribuição</a:t>
            </a:r>
            <a:endParaRPr lang="en-US" dirty="0" smtClean="0"/>
          </a:p>
        </p:txBody>
      </p:sp>
      <p:sp>
        <p:nvSpPr>
          <p:cNvPr id="14339" name="Rectangle 3"/>
          <p:cNvSpPr>
            <a:spLocks noGrp="1" noChangeArrowheads="1"/>
          </p:cNvSpPr>
          <p:nvPr>
            <p:ph type="body" idx="1"/>
          </p:nvPr>
        </p:nvSpPr>
        <p:spPr/>
        <p:txBody>
          <a:bodyPr/>
          <a:lstStyle/>
          <a:p>
            <a:pPr eaLnBrk="1" hangingPunct="1"/>
            <a:r>
              <a:rPr lang="en-US" dirty="0" err="1" smtClean="0"/>
              <a:t>Algumas</a:t>
            </a:r>
            <a:r>
              <a:rPr lang="en-US" dirty="0" smtClean="0"/>
              <a:t> </a:t>
            </a:r>
            <a:r>
              <a:rPr lang="en-US" dirty="0" err="1" smtClean="0"/>
              <a:t>questões</a:t>
            </a:r>
            <a:r>
              <a:rPr lang="en-US" dirty="0" smtClean="0"/>
              <a:t> </a:t>
            </a:r>
            <a:r>
              <a:rPr lang="en-US" dirty="0" err="1" smtClean="0"/>
              <a:t>comuns</a:t>
            </a:r>
            <a:r>
              <a:rPr lang="en-US" dirty="0" smtClean="0"/>
              <a:t> </a:t>
            </a:r>
            <a:r>
              <a:rPr lang="en-US" dirty="0" err="1" smtClean="0"/>
              <a:t>incluem</a:t>
            </a:r>
            <a:r>
              <a:rPr lang="en-US" dirty="0" smtClean="0"/>
              <a:t>:</a:t>
            </a:r>
          </a:p>
          <a:p>
            <a:pPr lvl="1" eaLnBrk="1" hangingPunct="1"/>
            <a:r>
              <a:rPr lang="en-US" dirty="0" err="1" smtClean="0"/>
              <a:t>Idade</a:t>
            </a:r>
            <a:r>
              <a:rPr lang="en-US" dirty="0" smtClean="0"/>
              <a:t> do </a:t>
            </a:r>
            <a:r>
              <a:rPr lang="en-US" dirty="0" err="1" smtClean="0"/>
              <a:t>equipamento</a:t>
            </a:r>
            <a:r>
              <a:rPr lang="en-US" dirty="0" smtClean="0"/>
              <a:t>. </a:t>
            </a:r>
          </a:p>
          <a:p>
            <a:pPr lvl="1" eaLnBrk="1" hangingPunct="1"/>
            <a:r>
              <a:rPr lang="en-US" dirty="0" err="1" smtClean="0"/>
              <a:t>Obsolescência</a:t>
            </a:r>
            <a:r>
              <a:rPr lang="en-US" dirty="0" smtClean="0"/>
              <a:t>; </a:t>
            </a:r>
            <a:r>
              <a:rPr lang="en-US" dirty="0" err="1" smtClean="0"/>
              <a:t>peças</a:t>
            </a:r>
            <a:r>
              <a:rPr lang="en-US" dirty="0" smtClean="0"/>
              <a:t> </a:t>
            </a:r>
            <a:r>
              <a:rPr lang="en-US" dirty="0" err="1" smtClean="0"/>
              <a:t>difíceis</a:t>
            </a:r>
            <a:r>
              <a:rPr lang="en-US" dirty="0" smtClean="0"/>
              <a:t> de </a:t>
            </a:r>
            <a:r>
              <a:rPr lang="en-US" dirty="0" err="1" smtClean="0"/>
              <a:t>achar</a:t>
            </a:r>
            <a:endParaRPr lang="en-US" dirty="0" smtClean="0"/>
          </a:p>
          <a:p>
            <a:pPr lvl="1" eaLnBrk="1" hangingPunct="1"/>
            <a:r>
              <a:rPr lang="en-US" dirty="0" err="1" smtClean="0"/>
              <a:t>Umidade</a:t>
            </a:r>
            <a:r>
              <a:rPr lang="en-US" dirty="0" smtClean="0"/>
              <a:t>, </a:t>
            </a:r>
            <a:r>
              <a:rPr lang="en-US" dirty="0" err="1" smtClean="0"/>
              <a:t>Corrosão</a:t>
            </a:r>
            <a:r>
              <a:rPr lang="en-US" dirty="0" smtClean="0"/>
              <a:t>, </a:t>
            </a:r>
            <a:r>
              <a:rPr lang="en-US" dirty="0" err="1" smtClean="0"/>
              <a:t>Integridade</a:t>
            </a:r>
            <a:r>
              <a:rPr lang="en-US" dirty="0" smtClean="0"/>
              <a:t> dos </a:t>
            </a:r>
            <a:r>
              <a:rPr lang="en-US" dirty="0" err="1" smtClean="0"/>
              <a:t>envólucros</a:t>
            </a:r>
            <a:r>
              <a:rPr lang="en-US" dirty="0" smtClean="0"/>
              <a:t> </a:t>
            </a:r>
            <a:r>
              <a:rPr lang="en-US" dirty="0" err="1" smtClean="0"/>
              <a:t>comprometida</a:t>
            </a:r>
            <a:r>
              <a:rPr lang="en-US" dirty="0" smtClean="0"/>
              <a:t> </a:t>
            </a:r>
          </a:p>
          <a:p>
            <a:pPr lvl="1" eaLnBrk="1" hangingPunct="1"/>
            <a:r>
              <a:rPr lang="en-US" dirty="0" err="1" smtClean="0"/>
              <a:t>Espaço</a:t>
            </a:r>
            <a:r>
              <a:rPr lang="en-US" dirty="0" smtClean="0"/>
              <a:t> </a:t>
            </a:r>
            <a:r>
              <a:rPr lang="en-US" dirty="0" err="1" smtClean="0"/>
              <a:t>adequado</a:t>
            </a:r>
            <a:r>
              <a:rPr lang="en-US" dirty="0" smtClean="0"/>
              <a:t> </a:t>
            </a:r>
            <a:r>
              <a:rPr lang="en-US" dirty="0" err="1" smtClean="0"/>
              <a:t>para</a:t>
            </a:r>
            <a:r>
              <a:rPr lang="en-US" dirty="0" smtClean="0"/>
              <a:t> </a:t>
            </a:r>
            <a:r>
              <a:rPr lang="en-US" dirty="0" err="1" smtClean="0"/>
              <a:t>trabalhar</a:t>
            </a:r>
            <a:r>
              <a:rPr lang="en-US" dirty="0" smtClean="0"/>
              <a:t>; </a:t>
            </a:r>
            <a:r>
              <a:rPr lang="en-US" dirty="0" err="1"/>
              <a:t>s</a:t>
            </a:r>
            <a:r>
              <a:rPr lang="en-US" dirty="0" err="1" smtClean="0"/>
              <a:t>alas</a:t>
            </a:r>
            <a:r>
              <a:rPr lang="en-US" dirty="0" smtClean="0"/>
              <a:t> </a:t>
            </a:r>
            <a:r>
              <a:rPr lang="en-US" dirty="0" err="1" smtClean="0"/>
              <a:t>elétricas</a:t>
            </a:r>
            <a:r>
              <a:rPr lang="en-US" dirty="0" smtClean="0"/>
              <a:t> </a:t>
            </a:r>
            <a:r>
              <a:rPr lang="en-US" dirty="0" err="1" smtClean="0"/>
              <a:t>usadas</a:t>
            </a:r>
            <a:r>
              <a:rPr lang="en-US" dirty="0" smtClean="0"/>
              <a:t> </a:t>
            </a:r>
            <a:r>
              <a:rPr lang="en-US" dirty="0" err="1" smtClean="0"/>
              <a:t>como</a:t>
            </a:r>
            <a:r>
              <a:rPr lang="en-US" dirty="0" smtClean="0"/>
              <a:t> </a:t>
            </a:r>
            <a:r>
              <a:rPr lang="en-US" dirty="0" err="1" smtClean="0"/>
              <a:t>depósitos</a:t>
            </a:r>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sz="3600" dirty="0" smtClean="0"/>
              <a:t>Principal Item </a:t>
            </a:r>
            <a:r>
              <a:rPr lang="en-US" sz="3600" dirty="0" err="1" smtClean="0"/>
              <a:t>na</a:t>
            </a:r>
            <a:r>
              <a:rPr lang="en-US" sz="3600" dirty="0" smtClean="0"/>
              <a:t> </a:t>
            </a:r>
            <a:r>
              <a:rPr lang="en-US" sz="3600" dirty="0" err="1" smtClean="0"/>
              <a:t>Segurança</a:t>
            </a:r>
            <a:r>
              <a:rPr lang="en-US" sz="3600" dirty="0" smtClean="0"/>
              <a:t> de </a:t>
            </a:r>
            <a:r>
              <a:rPr lang="en-US" sz="3600" dirty="0" err="1" smtClean="0"/>
              <a:t>Barragens</a:t>
            </a:r>
            <a:r>
              <a:rPr lang="en-US" sz="3600" dirty="0" smtClean="0"/>
              <a:t> </a:t>
            </a:r>
            <a:r>
              <a:rPr lang="en-US" dirty="0" smtClean="0"/>
              <a:t/>
            </a:r>
            <a:br>
              <a:rPr lang="en-US" dirty="0" smtClean="0"/>
            </a:br>
            <a:r>
              <a:rPr lang="en-US" dirty="0" err="1" smtClean="0"/>
              <a:t>Fonte</a:t>
            </a:r>
            <a:r>
              <a:rPr lang="en-US" dirty="0" smtClean="0"/>
              <a:t> de </a:t>
            </a:r>
            <a:r>
              <a:rPr lang="en-US" dirty="0" err="1" smtClean="0"/>
              <a:t>Energia</a:t>
            </a:r>
            <a:r>
              <a:rPr lang="en-US" dirty="0" smtClean="0"/>
              <a:t> </a:t>
            </a:r>
            <a:r>
              <a:rPr lang="en-US" dirty="0" err="1" smtClean="0"/>
              <a:t>Emergencial</a:t>
            </a:r>
            <a:endParaRPr lang="en-US" dirty="0" smtClean="0">
              <a:solidFill>
                <a:schemeClr val="accent6">
                  <a:lumMod val="75000"/>
                </a:schemeClr>
              </a:solidFill>
            </a:endParaRPr>
          </a:p>
        </p:txBody>
      </p:sp>
      <p:sp>
        <p:nvSpPr>
          <p:cNvPr id="15363" name="Rectangle 3"/>
          <p:cNvSpPr>
            <a:spLocks noGrp="1" noChangeArrowheads="1"/>
          </p:cNvSpPr>
          <p:nvPr>
            <p:ph type="body" idx="1"/>
          </p:nvPr>
        </p:nvSpPr>
        <p:spPr>
          <a:xfrm>
            <a:off x="457200" y="1828800"/>
            <a:ext cx="4648200" cy="3352800"/>
          </a:xfrm>
        </p:spPr>
        <p:txBody>
          <a:bodyPr/>
          <a:lstStyle/>
          <a:p>
            <a:pPr eaLnBrk="1" hangingPunct="1"/>
            <a:r>
              <a:rPr lang="en-US" dirty="0" err="1" smtClean="0"/>
              <a:t>Gerador</a:t>
            </a:r>
            <a:r>
              <a:rPr lang="en-US" dirty="0" smtClean="0"/>
              <a:t> </a:t>
            </a:r>
            <a:r>
              <a:rPr lang="en-US" dirty="0" err="1" smtClean="0"/>
              <a:t>Reserva</a:t>
            </a:r>
            <a:r>
              <a:rPr lang="en-US" dirty="0" smtClean="0"/>
              <a:t> (</a:t>
            </a:r>
            <a:r>
              <a:rPr lang="en-US" dirty="0" err="1" smtClean="0"/>
              <a:t>inspecione</a:t>
            </a:r>
            <a:r>
              <a:rPr lang="en-US" dirty="0" smtClean="0"/>
              <a:t> e </a:t>
            </a:r>
            <a:r>
              <a:rPr lang="en-US" dirty="0" err="1" smtClean="0"/>
              <a:t>teste</a:t>
            </a:r>
            <a:r>
              <a:rPr lang="en-US" dirty="0" smtClean="0"/>
              <a:t>)</a:t>
            </a:r>
          </a:p>
          <a:p>
            <a:pPr eaLnBrk="1" hangingPunct="1"/>
            <a:endParaRPr lang="en-US" dirty="0" smtClean="0"/>
          </a:p>
          <a:p>
            <a:pPr lvl="1" eaLnBrk="1" hangingPunct="1"/>
            <a:r>
              <a:rPr lang="en-US" dirty="0" err="1" smtClean="0"/>
              <a:t>Dijuntor</a:t>
            </a:r>
            <a:r>
              <a:rPr lang="en-US" dirty="0" smtClean="0"/>
              <a:t> </a:t>
            </a:r>
            <a:r>
              <a:rPr lang="en-US" dirty="0" err="1" smtClean="0"/>
              <a:t>Automático</a:t>
            </a:r>
            <a:r>
              <a:rPr lang="en-US" dirty="0" smtClean="0"/>
              <a:t> de </a:t>
            </a:r>
            <a:r>
              <a:rPr lang="en-US" dirty="0" err="1" smtClean="0"/>
              <a:t>Transferência</a:t>
            </a:r>
            <a:r>
              <a:rPr lang="en-US" dirty="0" smtClean="0"/>
              <a:t> (ATS)</a:t>
            </a:r>
          </a:p>
          <a:p>
            <a:pPr lvl="1" eaLnBrk="1" hangingPunct="1"/>
            <a:r>
              <a:rPr lang="en-US" dirty="0" err="1" smtClean="0"/>
              <a:t>Dijuntor</a:t>
            </a:r>
            <a:r>
              <a:rPr lang="en-US" dirty="0" smtClean="0"/>
              <a:t> Manual de </a:t>
            </a:r>
            <a:r>
              <a:rPr lang="en-US" dirty="0" err="1" smtClean="0"/>
              <a:t>Transferência</a:t>
            </a:r>
            <a:endParaRPr lang="en-US" dirty="0" smtClean="0"/>
          </a:p>
        </p:txBody>
      </p:sp>
      <p:pic>
        <p:nvPicPr>
          <p:cNvPr id="15364" name="Picture 7" descr="MVC-004S"/>
          <p:cNvPicPr>
            <a:picLocks noChangeAspect="1" noChangeArrowheads="1"/>
          </p:cNvPicPr>
          <p:nvPr/>
        </p:nvPicPr>
        <p:blipFill>
          <a:blip r:embed="rId3" cstate="print"/>
          <a:srcRect/>
          <a:stretch>
            <a:fillRect/>
          </a:stretch>
        </p:blipFill>
        <p:spPr bwMode="auto">
          <a:xfrm>
            <a:off x="5029200" y="1828800"/>
            <a:ext cx="3352800" cy="25146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1"/>
          <p:cNvSpPr>
            <a:spLocks noGrp="1" noChangeArrowheads="1"/>
          </p:cNvSpPr>
          <p:nvPr>
            <p:ph type="title"/>
          </p:nvPr>
        </p:nvSpPr>
        <p:spPr>
          <a:xfrm>
            <a:off x="457200" y="-152400"/>
            <a:ext cx="8229600" cy="1143000"/>
          </a:xfrm>
        </p:spPr>
        <p:txBody>
          <a:bodyPr/>
          <a:lstStyle/>
          <a:p>
            <a:pPr eaLnBrk="1" hangingPunct="1"/>
            <a:r>
              <a:rPr lang="en-US" dirty="0" err="1" smtClean="0"/>
              <a:t>Características</a:t>
            </a:r>
            <a:r>
              <a:rPr lang="en-US" dirty="0" smtClean="0"/>
              <a:t> do </a:t>
            </a:r>
            <a:r>
              <a:rPr lang="en-US" dirty="0" err="1" smtClean="0"/>
              <a:t>Gerador</a:t>
            </a:r>
            <a:endParaRPr lang="en-US" dirty="0" smtClean="0"/>
          </a:p>
        </p:txBody>
      </p:sp>
      <p:sp>
        <p:nvSpPr>
          <p:cNvPr id="16387" name="Rectangle 12"/>
          <p:cNvSpPr>
            <a:spLocks noGrp="1" noChangeArrowheads="1"/>
          </p:cNvSpPr>
          <p:nvPr>
            <p:ph type="body" sz="half" idx="1"/>
          </p:nvPr>
        </p:nvSpPr>
        <p:spPr>
          <a:xfrm>
            <a:off x="457200" y="914400"/>
            <a:ext cx="4038600" cy="4724400"/>
          </a:xfrm>
        </p:spPr>
        <p:txBody>
          <a:bodyPr/>
          <a:lstStyle/>
          <a:p>
            <a:pPr eaLnBrk="1" hangingPunct="1">
              <a:lnSpc>
                <a:spcPct val="90000"/>
              </a:lnSpc>
            </a:pPr>
            <a:r>
              <a:rPr lang="en-US" sz="2400" dirty="0" err="1" smtClean="0"/>
              <a:t>Dijuntor</a:t>
            </a:r>
            <a:r>
              <a:rPr lang="en-US" sz="2400" dirty="0" smtClean="0"/>
              <a:t> lateral </a:t>
            </a:r>
            <a:r>
              <a:rPr lang="en-US" sz="2400" dirty="0" err="1" smtClean="0"/>
              <a:t>em</a:t>
            </a:r>
            <a:r>
              <a:rPr lang="en-US" sz="2400" dirty="0" smtClean="0"/>
              <a:t> </a:t>
            </a:r>
            <a:r>
              <a:rPr lang="en-US" sz="2400" dirty="0" err="1" smtClean="0"/>
              <a:t>linha</a:t>
            </a:r>
            <a:r>
              <a:rPr lang="en-US" sz="2400" dirty="0" smtClean="0"/>
              <a:t> (</a:t>
            </a:r>
            <a:r>
              <a:rPr lang="en-US" sz="2400" i="1" dirty="0" smtClean="0"/>
              <a:t>Line side breaker</a:t>
            </a:r>
            <a:r>
              <a:rPr lang="en-US" sz="2400" dirty="0" smtClean="0">
                <a:solidFill>
                  <a:srgbClr val="3366FF"/>
                </a:solidFill>
              </a:rPr>
              <a:t>)</a:t>
            </a:r>
          </a:p>
          <a:p>
            <a:pPr eaLnBrk="1" hangingPunct="1">
              <a:lnSpc>
                <a:spcPct val="90000"/>
              </a:lnSpc>
            </a:pPr>
            <a:r>
              <a:rPr lang="en-US" sz="2400" dirty="0" err="1" smtClean="0"/>
              <a:t>Painel</a:t>
            </a:r>
            <a:r>
              <a:rPr lang="en-US" sz="2400" dirty="0" smtClean="0"/>
              <a:t> de </a:t>
            </a:r>
            <a:r>
              <a:rPr lang="en-US" sz="2400" dirty="0" err="1" smtClean="0"/>
              <a:t>Controle</a:t>
            </a:r>
            <a:endParaRPr lang="en-US" sz="2400" dirty="0" smtClean="0"/>
          </a:p>
          <a:p>
            <a:pPr eaLnBrk="1" hangingPunct="1">
              <a:lnSpc>
                <a:spcPct val="90000"/>
              </a:lnSpc>
            </a:pPr>
            <a:r>
              <a:rPr lang="en-US" sz="2400" dirty="0" err="1" smtClean="0"/>
              <a:t>Baterias</a:t>
            </a:r>
            <a:endParaRPr lang="en-US" sz="2400" dirty="0" smtClean="0"/>
          </a:p>
          <a:p>
            <a:pPr eaLnBrk="1" hangingPunct="1">
              <a:lnSpc>
                <a:spcPct val="90000"/>
              </a:lnSpc>
            </a:pPr>
            <a:r>
              <a:rPr lang="en-US" sz="2400" dirty="0" err="1" smtClean="0"/>
              <a:t>Carregador</a:t>
            </a:r>
            <a:r>
              <a:rPr lang="en-US" sz="2400" dirty="0" smtClean="0"/>
              <a:t> de </a:t>
            </a:r>
            <a:r>
              <a:rPr lang="en-US" sz="2400" dirty="0" err="1" smtClean="0"/>
              <a:t>baterias</a:t>
            </a:r>
            <a:endParaRPr lang="en-US" sz="2400" dirty="0" smtClean="0"/>
          </a:p>
          <a:p>
            <a:pPr eaLnBrk="1" hangingPunct="1">
              <a:lnSpc>
                <a:spcPct val="90000"/>
              </a:lnSpc>
            </a:pPr>
            <a:r>
              <a:rPr lang="en-US" sz="2400" dirty="0" err="1" smtClean="0"/>
              <a:t>Radiador</a:t>
            </a:r>
            <a:r>
              <a:rPr lang="en-US" sz="2400" dirty="0" smtClean="0"/>
              <a:t> </a:t>
            </a:r>
          </a:p>
          <a:p>
            <a:pPr eaLnBrk="1" hangingPunct="1">
              <a:lnSpc>
                <a:spcPct val="90000"/>
              </a:lnSpc>
            </a:pPr>
            <a:r>
              <a:rPr lang="en-US" sz="2400" dirty="0" smtClean="0"/>
              <a:t>Cano de escape</a:t>
            </a:r>
          </a:p>
          <a:p>
            <a:pPr eaLnBrk="1" hangingPunct="1">
              <a:lnSpc>
                <a:spcPct val="90000"/>
              </a:lnSpc>
            </a:pPr>
            <a:r>
              <a:rPr lang="en-US" sz="2400" dirty="0" err="1" smtClean="0"/>
              <a:t>Silenciador</a:t>
            </a:r>
            <a:r>
              <a:rPr lang="en-US" sz="2400" dirty="0" smtClean="0"/>
              <a:t> (</a:t>
            </a:r>
            <a:r>
              <a:rPr lang="en-US" sz="2400" i="1" dirty="0" smtClean="0"/>
              <a:t>muffler</a:t>
            </a:r>
            <a:r>
              <a:rPr lang="en-US" sz="2400" dirty="0" smtClean="0"/>
              <a:t>)</a:t>
            </a:r>
          </a:p>
          <a:p>
            <a:pPr eaLnBrk="1" hangingPunct="1">
              <a:lnSpc>
                <a:spcPct val="90000"/>
              </a:lnSpc>
            </a:pPr>
            <a:r>
              <a:rPr lang="en-US" sz="2400" dirty="0" err="1" smtClean="0"/>
              <a:t>Mangueiras</a:t>
            </a:r>
            <a:r>
              <a:rPr lang="en-US" sz="2400" dirty="0" smtClean="0"/>
              <a:t> de </a:t>
            </a:r>
            <a:r>
              <a:rPr lang="en-US" sz="2400" dirty="0" err="1" smtClean="0"/>
              <a:t>combustível</a:t>
            </a:r>
            <a:endParaRPr lang="en-US" sz="2400" dirty="0" smtClean="0"/>
          </a:p>
          <a:p>
            <a:pPr eaLnBrk="1" hangingPunct="1">
              <a:lnSpc>
                <a:spcPct val="90000"/>
              </a:lnSpc>
            </a:pPr>
            <a:r>
              <a:rPr lang="en-US" sz="2400" dirty="0" smtClean="0"/>
              <a:t>Escape (</a:t>
            </a:r>
            <a:r>
              <a:rPr lang="en-US" sz="2400" i="1" dirty="0" smtClean="0"/>
              <a:t>Exhaust louvers</a:t>
            </a:r>
            <a:r>
              <a:rPr lang="en-US" sz="2400" dirty="0" smtClean="0"/>
              <a:t>)</a:t>
            </a:r>
          </a:p>
          <a:p>
            <a:pPr eaLnBrk="1" hangingPunct="1">
              <a:lnSpc>
                <a:spcPct val="90000"/>
              </a:lnSpc>
            </a:pPr>
            <a:r>
              <a:rPr lang="en-US" sz="2400" dirty="0" err="1" smtClean="0"/>
              <a:t>Protetor</a:t>
            </a:r>
            <a:r>
              <a:rPr lang="en-US" sz="2400" dirty="0" smtClean="0"/>
              <a:t> </a:t>
            </a:r>
            <a:r>
              <a:rPr lang="en-US" sz="2400" dirty="0" err="1" smtClean="0"/>
              <a:t>para</a:t>
            </a:r>
            <a:r>
              <a:rPr lang="en-US" sz="2400" dirty="0" smtClean="0"/>
              <a:t> </a:t>
            </a:r>
            <a:r>
              <a:rPr lang="en-US" sz="2400" dirty="0" err="1" smtClean="0"/>
              <a:t>resistência</a:t>
            </a:r>
            <a:r>
              <a:rPr lang="en-US" sz="2400" dirty="0" smtClean="0"/>
              <a:t> </a:t>
            </a:r>
            <a:r>
              <a:rPr lang="en-US" sz="2400" dirty="0" err="1" smtClean="0"/>
              <a:t>ao</a:t>
            </a:r>
            <a:r>
              <a:rPr lang="en-US" sz="2400" dirty="0" smtClean="0"/>
              <a:t> </a:t>
            </a:r>
            <a:r>
              <a:rPr lang="en-US" sz="2400" dirty="0" err="1" smtClean="0"/>
              <a:t>calor</a:t>
            </a:r>
            <a:r>
              <a:rPr lang="en-US" sz="2400" dirty="0" smtClean="0"/>
              <a:t> do </a:t>
            </a:r>
            <a:r>
              <a:rPr lang="en-US" sz="2400" dirty="0" err="1" smtClean="0"/>
              <a:t>cano</a:t>
            </a:r>
            <a:r>
              <a:rPr lang="en-US" sz="2400" dirty="0" smtClean="0"/>
              <a:t> de escape</a:t>
            </a:r>
          </a:p>
        </p:txBody>
      </p:sp>
      <p:pic>
        <p:nvPicPr>
          <p:cNvPr id="16388" name="Picture 8" descr="100_0848"/>
          <p:cNvPicPr>
            <a:picLocks noGrp="1" noChangeAspect="1" noChangeArrowheads="1"/>
          </p:cNvPicPr>
          <p:nvPr>
            <p:ph sz="quarter" idx="2"/>
          </p:nvPr>
        </p:nvPicPr>
        <p:blipFill>
          <a:blip r:embed="rId3" cstate="print"/>
          <a:srcRect/>
          <a:stretch>
            <a:fillRect/>
          </a:stretch>
        </p:blipFill>
        <p:spPr>
          <a:xfrm>
            <a:off x="4953000" y="1524000"/>
            <a:ext cx="3429000" cy="2286000"/>
          </a:xfrm>
        </p:spPr>
      </p:pic>
      <p:pic>
        <p:nvPicPr>
          <p:cNvPr id="16389" name="Picture 14" descr="100_0851"/>
          <p:cNvPicPr>
            <a:picLocks noGrp="1" noChangeAspect="1" noChangeArrowheads="1"/>
          </p:cNvPicPr>
          <p:nvPr>
            <p:ph sz="quarter" idx="3"/>
          </p:nvPr>
        </p:nvPicPr>
        <p:blipFill>
          <a:blip r:embed="rId4" cstate="print"/>
          <a:srcRect/>
          <a:stretch>
            <a:fillRect/>
          </a:stretch>
        </p:blipFill>
        <p:spPr>
          <a:xfrm>
            <a:off x="5905500" y="3962400"/>
            <a:ext cx="1524000" cy="2286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err="1" smtClean="0"/>
              <a:t>Inspeção</a:t>
            </a:r>
            <a:r>
              <a:rPr lang="en-US" dirty="0" smtClean="0"/>
              <a:t> do </a:t>
            </a:r>
            <a:r>
              <a:rPr lang="en-US" dirty="0" err="1" smtClean="0"/>
              <a:t>Gerador</a:t>
            </a:r>
            <a:endParaRPr lang="en-US" dirty="0" smtClean="0"/>
          </a:p>
        </p:txBody>
      </p:sp>
      <p:sp>
        <p:nvSpPr>
          <p:cNvPr id="17411" name="Rectangle 4"/>
          <p:cNvSpPr>
            <a:spLocks noGrp="1" noChangeArrowheads="1"/>
          </p:cNvSpPr>
          <p:nvPr>
            <p:ph type="body" sz="half" idx="1"/>
          </p:nvPr>
        </p:nvSpPr>
        <p:spPr/>
        <p:txBody>
          <a:bodyPr/>
          <a:lstStyle/>
          <a:p>
            <a:pPr eaLnBrk="1" hangingPunct="1">
              <a:lnSpc>
                <a:spcPct val="90000"/>
              </a:lnSpc>
            </a:pPr>
            <a:r>
              <a:rPr lang="en-US" sz="2800" dirty="0" err="1" smtClean="0"/>
              <a:t>Teste</a:t>
            </a:r>
            <a:r>
              <a:rPr lang="en-US" sz="2800" dirty="0" smtClean="0"/>
              <a:t> o </a:t>
            </a:r>
            <a:r>
              <a:rPr lang="en-US" sz="2800" dirty="0" err="1" smtClean="0"/>
              <a:t>gerador</a:t>
            </a:r>
            <a:r>
              <a:rPr lang="en-US" sz="2800" dirty="0" smtClean="0"/>
              <a:t> sob </a:t>
            </a:r>
            <a:r>
              <a:rPr lang="en-US" sz="2800" dirty="0" err="1" smtClean="0"/>
              <a:t>carga</a:t>
            </a:r>
            <a:endParaRPr lang="en-US" sz="2800" dirty="0" smtClean="0"/>
          </a:p>
          <a:p>
            <a:pPr eaLnBrk="1" hangingPunct="1">
              <a:lnSpc>
                <a:spcPct val="90000"/>
              </a:lnSpc>
            </a:pPr>
            <a:r>
              <a:rPr lang="en-US" sz="2800" dirty="0" err="1" smtClean="0"/>
              <a:t>Verifique</a:t>
            </a:r>
            <a:r>
              <a:rPr lang="en-US" sz="2800" dirty="0" smtClean="0"/>
              <a:t> o </a:t>
            </a:r>
            <a:r>
              <a:rPr lang="en-US" sz="2800" dirty="0" err="1" smtClean="0"/>
              <a:t>óleo</a:t>
            </a:r>
            <a:r>
              <a:rPr lang="en-US" sz="2800" dirty="0" smtClean="0"/>
              <a:t> do motor, </a:t>
            </a:r>
            <a:r>
              <a:rPr lang="en-US" sz="2800" dirty="0" err="1" smtClean="0"/>
              <a:t>combustível</a:t>
            </a:r>
            <a:r>
              <a:rPr lang="en-US" sz="2800" dirty="0" smtClean="0"/>
              <a:t> e </a:t>
            </a:r>
            <a:r>
              <a:rPr lang="en-US" sz="2800" dirty="0" err="1" smtClean="0"/>
              <a:t>vazamento</a:t>
            </a:r>
            <a:r>
              <a:rPr lang="en-US" sz="2800" dirty="0" smtClean="0"/>
              <a:t> de </a:t>
            </a:r>
            <a:r>
              <a:rPr lang="en-US" sz="2800" dirty="0" err="1" smtClean="0"/>
              <a:t>fluido</a:t>
            </a:r>
            <a:r>
              <a:rPr lang="en-US" sz="2800" dirty="0" smtClean="0"/>
              <a:t> </a:t>
            </a:r>
            <a:r>
              <a:rPr lang="en-US" sz="2800" dirty="0" smtClean="0">
                <a:solidFill>
                  <a:srgbClr val="000000"/>
                </a:solidFill>
              </a:rPr>
              <a:t>anti-</a:t>
            </a:r>
            <a:r>
              <a:rPr lang="en-US" sz="2800" dirty="0" err="1" smtClean="0">
                <a:solidFill>
                  <a:srgbClr val="000000"/>
                </a:solidFill>
              </a:rPr>
              <a:t>congelamento</a:t>
            </a:r>
            <a:endParaRPr lang="en-US" sz="2800" dirty="0">
              <a:solidFill>
                <a:srgbClr val="000000"/>
              </a:solidFill>
            </a:endParaRPr>
          </a:p>
          <a:p>
            <a:pPr eaLnBrk="1" hangingPunct="1">
              <a:lnSpc>
                <a:spcPct val="90000"/>
              </a:lnSpc>
            </a:pPr>
            <a:r>
              <a:rPr lang="en-US" sz="2800" dirty="0" err="1" smtClean="0"/>
              <a:t>Verifique</a:t>
            </a:r>
            <a:r>
              <a:rPr lang="en-US" sz="2800" dirty="0" smtClean="0"/>
              <a:t> motor </a:t>
            </a:r>
            <a:r>
              <a:rPr lang="en-US" sz="2800" dirty="0" err="1" smtClean="0"/>
              <a:t>quanto</a:t>
            </a:r>
            <a:r>
              <a:rPr lang="en-US" sz="2800" dirty="0" smtClean="0"/>
              <a:t> </a:t>
            </a:r>
            <a:r>
              <a:rPr lang="en-US" sz="2800" dirty="0" err="1" smtClean="0"/>
              <a:t>à</a:t>
            </a:r>
            <a:r>
              <a:rPr lang="en-US" sz="2800" dirty="0" smtClean="0"/>
              <a:t> </a:t>
            </a:r>
            <a:r>
              <a:rPr lang="en-US" sz="2800" dirty="0" err="1" smtClean="0"/>
              <a:t>temperatura</a:t>
            </a:r>
            <a:r>
              <a:rPr lang="en-US" sz="2800" dirty="0" smtClean="0"/>
              <a:t> de </a:t>
            </a:r>
            <a:r>
              <a:rPr lang="en-US" sz="2800" dirty="0" err="1" smtClean="0"/>
              <a:t>operação</a:t>
            </a:r>
            <a:r>
              <a:rPr lang="en-US" sz="2800" dirty="0" smtClean="0"/>
              <a:t> </a:t>
            </a:r>
            <a:r>
              <a:rPr lang="en-US" sz="2800" dirty="0" err="1" smtClean="0"/>
              <a:t>adequada</a:t>
            </a:r>
            <a:r>
              <a:rPr lang="en-US" sz="2800" dirty="0" smtClean="0"/>
              <a:t>, </a:t>
            </a:r>
            <a:r>
              <a:rPr lang="en-US" sz="2800" dirty="0" err="1" smtClean="0"/>
              <a:t>pressão</a:t>
            </a:r>
            <a:r>
              <a:rPr lang="en-US" sz="2800" dirty="0" smtClean="0"/>
              <a:t> do </a:t>
            </a:r>
            <a:r>
              <a:rPr lang="en-US" sz="2800" dirty="0" err="1" smtClean="0"/>
              <a:t>óleo</a:t>
            </a:r>
            <a:r>
              <a:rPr lang="en-US" sz="2800" dirty="0" smtClean="0"/>
              <a:t>, </a:t>
            </a:r>
            <a:r>
              <a:rPr lang="en-US" sz="2800" dirty="0" err="1" smtClean="0"/>
              <a:t>pressão</a:t>
            </a:r>
            <a:r>
              <a:rPr lang="en-US" sz="2800" dirty="0" smtClean="0"/>
              <a:t> do </a:t>
            </a:r>
            <a:r>
              <a:rPr lang="en-US" sz="2800" dirty="0" err="1" smtClean="0"/>
              <a:t>combustível</a:t>
            </a:r>
            <a:r>
              <a:rPr lang="en-US" sz="2800" dirty="0" smtClean="0"/>
              <a:t>, RPM </a:t>
            </a:r>
          </a:p>
          <a:p>
            <a:pPr eaLnBrk="1" hangingPunct="1">
              <a:lnSpc>
                <a:spcPct val="90000"/>
              </a:lnSpc>
            </a:pPr>
            <a:endParaRPr lang="en-US" sz="2800" dirty="0" smtClean="0"/>
          </a:p>
        </p:txBody>
      </p:sp>
      <p:pic>
        <p:nvPicPr>
          <p:cNvPr id="17412" name="Picture 8" descr="MVC-004S"/>
          <p:cNvPicPr>
            <a:picLocks noGrp="1" noChangeAspect="1" noChangeArrowheads="1"/>
          </p:cNvPicPr>
          <p:nvPr>
            <p:ph sz="half" idx="2"/>
          </p:nvPr>
        </p:nvPicPr>
        <p:blipFill>
          <a:blip r:embed="rId3" cstate="print"/>
          <a:srcRect/>
          <a:stretch>
            <a:fillRect/>
          </a:stretch>
        </p:blipFill>
        <p:spPr>
          <a:xfrm>
            <a:off x="4648200" y="2371725"/>
            <a:ext cx="4038600" cy="3028950"/>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pPr eaLnBrk="1" hangingPunct="1"/>
            <a:r>
              <a:rPr lang="en-US" dirty="0" err="1" smtClean="0"/>
              <a:t>Inspeção</a:t>
            </a:r>
            <a:r>
              <a:rPr lang="en-US" dirty="0" smtClean="0"/>
              <a:t> do </a:t>
            </a:r>
            <a:r>
              <a:rPr lang="en-US" dirty="0" err="1" smtClean="0"/>
              <a:t>Gerador</a:t>
            </a:r>
            <a:endParaRPr lang="en-US" dirty="0" smtClean="0"/>
          </a:p>
        </p:txBody>
      </p:sp>
      <p:sp>
        <p:nvSpPr>
          <p:cNvPr id="18435" name="Rectangle 5"/>
          <p:cNvSpPr>
            <a:spLocks noGrp="1" noChangeArrowheads="1"/>
          </p:cNvSpPr>
          <p:nvPr>
            <p:ph type="body" sz="half" idx="1"/>
          </p:nvPr>
        </p:nvSpPr>
        <p:spPr>
          <a:xfrm>
            <a:off x="457200" y="1295400"/>
            <a:ext cx="4038600" cy="4724400"/>
          </a:xfrm>
        </p:spPr>
        <p:txBody>
          <a:bodyPr/>
          <a:lstStyle/>
          <a:p>
            <a:pPr eaLnBrk="1" hangingPunct="1"/>
            <a:r>
              <a:rPr lang="en-US" sz="2400" dirty="0" err="1" smtClean="0"/>
              <a:t>Inspecione</a:t>
            </a:r>
            <a:r>
              <a:rPr lang="en-US" sz="2400" dirty="0" smtClean="0"/>
              <a:t> </a:t>
            </a:r>
            <a:r>
              <a:rPr lang="en-US" sz="2400" dirty="0" err="1" smtClean="0"/>
              <a:t>sistema</a:t>
            </a:r>
            <a:r>
              <a:rPr lang="en-US" sz="2400" dirty="0" smtClean="0"/>
              <a:t> de </a:t>
            </a:r>
            <a:r>
              <a:rPr lang="en-US" sz="2400" dirty="0" err="1" smtClean="0"/>
              <a:t>exaustão</a:t>
            </a:r>
            <a:r>
              <a:rPr lang="en-US" sz="2400" dirty="0" smtClean="0"/>
              <a:t> (</a:t>
            </a:r>
            <a:r>
              <a:rPr lang="en-US" sz="2400" dirty="0" err="1" smtClean="0"/>
              <a:t>sinais</a:t>
            </a:r>
            <a:r>
              <a:rPr lang="en-US" sz="2400" dirty="0" smtClean="0"/>
              <a:t> de </a:t>
            </a:r>
            <a:r>
              <a:rPr lang="en-US" sz="2400" dirty="0" err="1" smtClean="0"/>
              <a:t>vazamento</a:t>
            </a:r>
            <a:r>
              <a:rPr lang="en-US" sz="2400" dirty="0" smtClean="0"/>
              <a:t> </a:t>
            </a:r>
            <a:r>
              <a:rPr lang="en-US" sz="2400" dirty="0" err="1" smtClean="0"/>
              <a:t>ou</a:t>
            </a:r>
            <a:r>
              <a:rPr lang="en-US" sz="2400" dirty="0" smtClean="0"/>
              <a:t> </a:t>
            </a:r>
            <a:r>
              <a:rPr lang="en-US" sz="2400" dirty="0" err="1" smtClean="0"/>
              <a:t>corrosão</a:t>
            </a:r>
            <a:r>
              <a:rPr lang="en-US" sz="2400" dirty="0" smtClean="0"/>
              <a:t>)</a:t>
            </a:r>
          </a:p>
          <a:p>
            <a:pPr eaLnBrk="1" hangingPunct="1"/>
            <a:r>
              <a:rPr lang="en-US" sz="2400" dirty="0" err="1" smtClean="0"/>
              <a:t>Verifique</a:t>
            </a:r>
            <a:r>
              <a:rPr lang="en-US" sz="2400" dirty="0" smtClean="0"/>
              <a:t> o </a:t>
            </a:r>
            <a:r>
              <a:rPr lang="en-US" sz="2400" dirty="0" err="1" smtClean="0"/>
              <a:t>tanque</a:t>
            </a:r>
            <a:r>
              <a:rPr lang="en-US" sz="2400" dirty="0" smtClean="0"/>
              <a:t> de </a:t>
            </a:r>
            <a:r>
              <a:rPr lang="en-US" sz="2400" dirty="0" err="1" smtClean="0"/>
              <a:t>combustível</a:t>
            </a:r>
            <a:r>
              <a:rPr lang="en-US" sz="2400" dirty="0" smtClean="0"/>
              <a:t> </a:t>
            </a:r>
            <a:r>
              <a:rPr lang="en-US" sz="2400" dirty="0" err="1" smtClean="0"/>
              <a:t>quanto</a:t>
            </a:r>
            <a:r>
              <a:rPr lang="en-US" sz="2400" dirty="0" smtClean="0"/>
              <a:t> a </a:t>
            </a:r>
            <a:r>
              <a:rPr lang="en-US" sz="2400" dirty="0" err="1" smtClean="0"/>
              <a:t>vazamentos</a:t>
            </a:r>
            <a:r>
              <a:rPr lang="en-US" sz="2400" dirty="0" smtClean="0"/>
              <a:t> e </a:t>
            </a:r>
            <a:r>
              <a:rPr lang="en-US" sz="2400" dirty="0" err="1" smtClean="0"/>
              <a:t>ventilação</a:t>
            </a:r>
            <a:endParaRPr lang="en-US" sz="2400" dirty="0" smtClean="0"/>
          </a:p>
          <a:p>
            <a:pPr eaLnBrk="1" hangingPunct="1"/>
            <a:r>
              <a:rPr lang="en-US" sz="2400" dirty="0" err="1" smtClean="0"/>
              <a:t>Inspecione</a:t>
            </a:r>
            <a:r>
              <a:rPr lang="en-US" sz="2400" dirty="0" smtClean="0"/>
              <a:t> </a:t>
            </a:r>
            <a:r>
              <a:rPr lang="en-US" sz="2400" dirty="0" err="1" smtClean="0"/>
              <a:t>os</a:t>
            </a:r>
            <a:r>
              <a:rPr lang="en-US" sz="2400" dirty="0" smtClean="0"/>
              <a:t> </a:t>
            </a:r>
            <a:r>
              <a:rPr lang="en-US" sz="2400" dirty="0" err="1" smtClean="0"/>
              <a:t>canos</a:t>
            </a:r>
            <a:r>
              <a:rPr lang="en-US" sz="2400" dirty="0" smtClean="0"/>
              <a:t> </a:t>
            </a:r>
            <a:r>
              <a:rPr lang="en-US" sz="2400" dirty="0" err="1" smtClean="0"/>
              <a:t>para</a:t>
            </a:r>
            <a:r>
              <a:rPr lang="en-US" sz="2400" dirty="0" smtClean="0"/>
              <a:t> </a:t>
            </a:r>
            <a:r>
              <a:rPr lang="en-US" sz="2400" dirty="0" err="1" smtClean="0"/>
              <a:t>sinais</a:t>
            </a:r>
            <a:r>
              <a:rPr lang="en-US" sz="2400" dirty="0" smtClean="0"/>
              <a:t> de </a:t>
            </a:r>
            <a:r>
              <a:rPr lang="en-US" sz="2400" dirty="0" err="1" smtClean="0"/>
              <a:t>corrosão</a:t>
            </a:r>
            <a:r>
              <a:rPr lang="en-US" sz="2400" dirty="0" smtClean="0"/>
              <a:t> e </a:t>
            </a:r>
            <a:r>
              <a:rPr lang="en-US" sz="2400" dirty="0" err="1" smtClean="0"/>
              <a:t>vazamento</a:t>
            </a:r>
            <a:r>
              <a:rPr lang="en-US" sz="2400" dirty="0" smtClean="0"/>
              <a:t> </a:t>
            </a:r>
          </a:p>
          <a:p>
            <a:pPr eaLnBrk="1" hangingPunct="1"/>
            <a:r>
              <a:rPr lang="en-US" sz="2400" dirty="0" err="1" smtClean="0"/>
              <a:t>Verifique</a:t>
            </a:r>
            <a:r>
              <a:rPr lang="en-US" sz="2400" dirty="0" smtClean="0"/>
              <a:t> </a:t>
            </a:r>
            <a:r>
              <a:rPr lang="en-US" sz="2400" dirty="0" err="1" smtClean="0"/>
              <a:t>operações</a:t>
            </a:r>
            <a:r>
              <a:rPr lang="en-US" sz="2400" dirty="0" smtClean="0"/>
              <a:t> e </a:t>
            </a:r>
            <a:r>
              <a:rPr lang="en-US" sz="2400" dirty="0" err="1" smtClean="0"/>
              <a:t>entrada</a:t>
            </a:r>
            <a:r>
              <a:rPr lang="en-US" sz="2400" dirty="0" smtClean="0"/>
              <a:t> de </a:t>
            </a:r>
            <a:r>
              <a:rPr lang="en-US" sz="2400" dirty="0" err="1" smtClean="0"/>
              <a:t>ar</a:t>
            </a:r>
            <a:r>
              <a:rPr lang="en-US" sz="2400" dirty="0" smtClean="0"/>
              <a:t> de </a:t>
            </a:r>
            <a:r>
              <a:rPr lang="en-US" sz="2400" dirty="0" err="1" smtClean="0"/>
              <a:t>resfriamento</a:t>
            </a:r>
            <a:r>
              <a:rPr lang="en-US" sz="2400" dirty="0" smtClean="0"/>
              <a:t> e </a:t>
            </a:r>
            <a:r>
              <a:rPr lang="en-US" sz="2400" dirty="0" err="1" smtClean="0"/>
              <a:t>saídas</a:t>
            </a:r>
            <a:r>
              <a:rPr lang="en-US" sz="2400" dirty="0" smtClean="0"/>
              <a:t> de </a:t>
            </a:r>
            <a:r>
              <a:rPr lang="en-US" sz="2400" dirty="0" err="1" smtClean="0"/>
              <a:t>exaustão</a:t>
            </a:r>
            <a:r>
              <a:rPr lang="en-US" sz="2400" dirty="0" smtClean="0"/>
              <a:t> </a:t>
            </a:r>
          </a:p>
        </p:txBody>
      </p:sp>
      <p:pic>
        <p:nvPicPr>
          <p:cNvPr id="18436" name="Picture 7" descr="Shenango Generator"/>
          <p:cNvPicPr>
            <a:picLocks noGrp="1" noChangeAspect="1" noChangeArrowheads="1"/>
          </p:cNvPicPr>
          <p:nvPr>
            <p:ph sz="half" idx="2"/>
          </p:nvPr>
        </p:nvPicPr>
        <p:blipFill>
          <a:blip r:embed="rId2" cstate="print"/>
          <a:srcRect/>
          <a:stretch>
            <a:fillRect/>
          </a:stretch>
        </p:blipFill>
        <p:spPr>
          <a:xfrm>
            <a:off x="4648200" y="2371725"/>
            <a:ext cx="4038600" cy="3028950"/>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457200" y="304800"/>
            <a:ext cx="8229600" cy="1143000"/>
          </a:xfrm>
        </p:spPr>
        <p:txBody>
          <a:bodyPr/>
          <a:lstStyle/>
          <a:p>
            <a:pPr eaLnBrk="1" hangingPunct="1"/>
            <a:r>
              <a:rPr lang="en-US" dirty="0" err="1" smtClean="0"/>
              <a:t>Componentes</a:t>
            </a:r>
            <a:r>
              <a:rPr lang="en-US" dirty="0" smtClean="0"/>
              <a:t> </a:t>
            </a:r>
            <a:r>
              <a:rPr lang="en-US" dirty="0" smtClean="0"/>
              <a:t>de </a:t>
            </a:r>
            <a:r>
              <a:rPr lang="en-US" dirty="0" err="1" smtClean="0"/>
              <a:t>Distribuição</a:t>
            </a:r>
            <a:r>
              <a:rPr lang="en-US" dirty="0" smtClean="0"/>
              <a:t> </a:t>
            </a:r>
            <a:r>
              <a:rPr lang="en-US" dirty="0" err="1" smtClean="0"/>
              <a:t>Elétrica</a:t>
            </a:r>
            <a:endParaRPr lang="en-US" dirty="0" smtClean="0"/>
          </a:p>
        </p:txBody>
      </p:sp>
      <p:sp>
        <p:nvSpPr>
          <p:cNvPr id="19459" name="Rectangle 5"/>
          <p:cNvSpPr>
            <a:spLocks noGrp="1" noChangeArrowheads="1"/>
          </p:cNvSpPr>
          <p:nvPr>
            <p:ph type="body" sz="half" idx="1"/>
          </p:nvPr>
        </p:nvSpPr>
        <p:spPr/>
        <p:txBody>
          <a:bodyPr/>
          <a:lstStyle/>
          <a:p>
            <a:pPr eaLnBrk="1" hangingPunct="1">
              <a:lnSpc>
                <a:spcPct val="90000"/>
              </a:lnSpc>
            </a:pPr>
            <a:r>
              <a:rPr lang="en-US" sz="2400" dirty="0" err="1" smtClean="0"/>
              <a:t>Equipamentos</a:t>
            </a:r>
            <a:r>
              <a:rPr lang="en-US" sz="2400" dirty="0" smtClean="0"/>
              <a:t> de </a:t>
            </a:r>
            <a:r>
              <a:rPr lang="en-US" sz="2400" dirty="0" err="1" smtClean="0"/>
              <a:t>Distribuição</a:t>
            </a:r>
            <a:r>
              <a:rPr lang="en-US" sz="2400" dirty="0" smtClean="0"/>
              <a:t> de </a:t>
            </a:r>
            <a:r>
              <a:rPr lang="en-US" sz="2400" dirty="0" err="1" smtClean="0"/>
              <a:t>Energia</a:t>
            </a:r>
            <a:endParaRPr lang="en-US" sz="2400" dirty="0" smtClean="0"/>
          </a:p>
          <a:p>
            <a:pPr lvl="1" eaLnBrk="1" hangingPunct="1">
              <a:lnSpc>
                <a:spcPct val="90000"/>
              </a:lnSpc>
            </a:pPr>
            <a:r>
              <a:rPr lang="en-US" sz="2000" dirty="0" err="1" smtClean="0"/>
              <a:t>Centros</a:t>
            </a:r>
            <a:r>
              <a:rPr lang="en-US" sz="2000" dirty="0" smtClean="0"/>
              <a:t> de </a:t>
            </a:r>
            <a:r>
              <a:rPr lang="en-US" sz="2000" dirty="0" err="1" smtClean="0"/>
              <a:t>Controle</a:t>
            </a:r>
            <a:r>
              <a:rPr lang="en-US" sz="2000" dirty="0" smtClean="0"/>
              <a:t> de </a:t>
            </a:r>
            <a:r>
              <a:rPr lang="en-US" sz="2000" dirty="0" err="1" smtClean="0"/>
              <a:t>Motores</a:t>
            </a:r>
            <a:endParaRPr lang="en-US" sz="2000" dirty="0" smtClean="0"/>
          </a:p>
          <a:p>
            <a:pPr lvl="1" eaLnBrk="1" hangingPunct="1">
              <a:lnSpc>
                <a:spcPct val="90000"/>
              </a:lnSpc>
            </a:pPr>
            <a:r>
              <a:rPr lang="en-US" sz="2000" dirty="0" err="1" smtClean="0"/>
              <a:t>Ligações</a:t>
            </a:r>
            <a:r>
              <a:rPr lang="en-US" sz="2000" dirty="0" smtClean="0"/>
              <a:t> de </a:t>
            </a:r>
            <a:r>
              <a:rPr lang="en-US" sz="2000" dirty="0" err="1" smtClean="0"/>
              <a:t>Dijuntores</a:t>
            </a:r>
            <a:endParaRPr lang="en-US" sz="2000" dirty="0" smtClean="0"/>
          </a:p>
          <a:p>
            <a:pPr lvl="1" eaLnBrk="1" hangingPunct="1">
              <a:lnSpc>
                <a:spcPct val="90000"/>
              </a:lnSpc>
            </a:pPr>
            <a:r>
              <a:rPr lang="en-US" sz="2000" dirty="0" err="1" smtClean="0"/>
              <a:t>Dijuntores</a:t>
            </a:r>
            <a:r>
              <a:rPr lang="en-US" sz="2000" dirty="0" smtClean="0"/>
              <a:t> de </a:t>
            </a:r>
            <a:r>
              <a:rPr lang="en-US" sz="2000" dirty="0" err="1" smtClean="0"/>
              <a:t>Transferência</a:t>
            </a:r>
            <a:endParaRPr lang="en-US" sz="2000" dirty="0" smtClean="0"/>
          </a:p>
          <a:p>
            <a:pPr lvl="1" eaLnBrk="1" hangingPunct="1">
              <a:lnSpc>
                <a:spcPct val="90000"/>
              </a:lnSpc>
            </a:pPr>
            <a:r>
              <a:rPr lang="en-US" sz="2000" dirty="0" err="1" smtClean="0"/>
              <a:t>Painéis</a:t>
            </a:r>
            <a:r>
              <a:rPr lang="en-US" sz="2000" dirty="0" smtClean="0"/>
              <a:t> de </a:t>
            </a:r>
            <a:r>
              <a:rPr lang="en-US" sz="2000" dirty="0" err="1" smtClean="0"/>
              <a:t>energia</a:t>
            </a:r>
            <a:endParaRPr lang="en-US" sz="2000" dirty="0" smtClean="0"/>
          </a:p>
          <a:p>
            <a:pPr lvl="1" eaLnBrk="1" hangingPunct="1">
              <a:lnSpc>
                <a:spcPct val="90000"/>
              </a:lnSpc>
            </a:pPr>
            <a:r>
              <a:rPr lang="en-US" sz="2000" dirty="0" err="1" smtClean="0"/>
              <a:t>Transformadores</a:t>
            </a:r>
            <a:endParaRPr lang="en-US" sz="2000" dirty="0" smtClean="0"/>
          </a:p>
          <a:p>
            <a:pPr lvl="1" eaLnBrk="1" hangingPunct="1">
              <a:lnSpc>
                <a:spcPct val="90000"/>
              </a:lnSpc>
            </a:pPr>
            <a:r>
              <a:rPr lang="en-US" sz="2000" dirty="0" err="1" smtClean="0"/>
              <a:t>Dispositivos</a:t>
            </a:r>
            <a:r>
              <a:rPr lang="en-US" sz="2000" dirty="0" smtClean="0"/>
              <a:t> de </a:t>
            </a:r>
            <a:r>
              <a:rPr lang="en-US" sz="2000" dirty="0" err="1" smtClean="0"/>
              <a:t>arranque</a:t>
            </a:r>
            <a:r>
              <a:rPr lang="en-US" sz="2000" dirty="0" smtClean="0"/>
              <a:t> </a:t>
            </a:r>
            <a:r>
              <a:rPr lang="en-US" sz="2000" dirty="0" err="1" smtClean="0"/>
              <a:t>ou</a:t>
            </a:r>
            <a:r>
              <a:rPr lang="en-US" sz="2000" dirty="0" smtClean="0"/>
              <a:t> outros </a:t>
            </a:r>
            <a:r>
              <a:rPr lang="en-US" sz="2000" dirty="0" err="1" smtClean="0"/>
              <a:t>controles</a:t>
            </a:r>
            <a:endParaRPr lang="en-US" sz="2000" dirty="0" smtClean="0"/>
          </a:p>
          <a:p>
            <a:pPr lvl="1" eaLnBrk="1" hangingPunct="1">
              <a:lnSpc>
                <a:spcPct val="90000"/>
              </a:lnSpc>
            </a:pPr>
            <a:r>
              <a:rPr lang="en-US" sz="2000" dirty="0" err="1" smtClean="0"/>
              <a:t>Fios</a:t>
            </a:r>
            <a:r>
              <a:rPr lang="en-US" sz="2000" dirty="0" smtClean="0"/>
              <a:t> e </a:t>
            </a:r>
            <a:r>
              <a:rPr lang="en-US" sz="2000" dirty="0" err="1" smtClean="0"/>
              <a:t>cabos</a:t>
            </a:r>
            <a:r>
              <a:rPr lang="en-US" sz="2000" dirty="0" smtClean="0"/>
              <a:t> de </a:t>
            </a:r>
            <a:r>
              <a:rPr lang="en-US" sz="2000" dirty="0" err="1" smtClean="0"/>
              <a:t>alimentação</a:t>
            </a:r>
            <a:endParaRPr lang="en-US" sz="2000" dirty="0" smtClean="0"/>
          </a:p>
        </p:txBody>
      </p:sp>
      <p:pic>
        <p:nvPicPr>
          <p:cNvPr id="19460" name="Picture 7" descr="100_0980"/>
          <p:cNvPicPr>
            <a:picLocks noGrp="1" noChangeAspect="1" noChangeArrowheads="1"/>
          </p:cNvPicPr>
          <p:nvPr>
            <p:ph sz="half" idx="2"/>
          </p:nvPr>
        </p:nvPicPr>
        <p:blipFill>
          <a:blip r:embed="rId2" cstate="print"/>
          <a:srcRect/>
          <a:stretch>
            <a:fillRect/>
          </a:stretch>
        </p:blipFill>
        <p:spPr>
          <a:xfrm>
            <a:off x="4895850" y="1524000"/>
            <a:ext cx="3543300" cy="47244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r>
              <a:rPr lang="en-US" dirty="0" err="1" smtClean="0"/>
              <a:t>Centros</a:t>
            </a:r>
            <a:r>
              <a:rPr lang="en-US" dirty="0" smtClean="0"/>
              <a:t> de </a:t>
            </a:r>
            <a:r>
              <a:rPr lang="en-US" dirty="0" err="1" smtClean="0"/>
              <a:t>Controle</a:t>
            </a:r>
            <a:r>
              <a:rPr lang="en-US" dirty="0" smtClean="0"/>
              <a:t> de </a:t>
            </a:r>
            <a:r>
              <a:rPr lang="en-US" dirty="0" err="1" smtClean="0"/>
              <a:t>Motores</a:t>
            </a:r>
            <a:r>
              <a:rPr lang="en-US" dirty="0" smtClean="0"/>
              <a:t> (MCC)</a:t>
            </a:r>
          </a:p>
        </p:txBody>
      </p:sp>
      <p:sp>
        <p:nvSpPr>
          <p:cNvPr id="20483" name="Rectangle 5"/>
          <p:cNvSpPr>
            <a:spLocks noGrp="1" noChangeArrowheads="1"/>
          </p:cNvSpPr>
          <p:nvPr>
            <p:ph type="body" sz="half" idx="1"/>
          </p:nvPr>
        </p:nvSpPr>
        <p:spPr/>
        <p:txBody>
          <a:bodyPr/>
          <a:lstStyle/>
          <a:p>
            <a:pPr eaLnBrk="1" hangingPunct="1">
              <a:lnSpc>
                <a:spcPct val="90000"/>
              </a:lnSpc>
            </a:pPr>
            <a:r>
              <a:rPr lang="en-US" sz="2400" dirty="0" smtClean="0"/>
              <a:t>Grande </a:t>
            </a:r>
            <a:r>
              <a:rPr lang="en-US" sz="2400" dirty="0" err="1" smtClean="0"/>
              <a:t>área</a:t>
            </a:r>
            <a:r>
              <a:rPr lang="en-US" sz="2400" dirty="0" smtClean="0"/>
              <a:t> </a:t>
            </a:r>
            <a:r>
              <a:rPr lang="en-US" sz="2400" dirty="0" err="1" smtClean="0"/>
              <a:t>fechada</a:t>
            </a:r>
            <a:r>
              <a:rPr lang="en-US" sz="2400" dirty="0" smtClean="0"/>
              <a:t> </a:t>
            </a:r>
            <a:r>
              <a:rPr lang="en-US" sz="2400" dirty="0" err="1" smtClean="0"/>
              <a:t>que</a:t>
            </a:r>
            <a:r>
              <a:rPr lang="en-US" sz="2400" dirty="0" smtClean="0"/>
              <a:t> </a:t>
            </a:r>
            <a:r>
              <a:rPr lang="en-US" sz="2400" dirty="0" err="1" smtClean="0"/>
              <a:t>abriga</a:t>
            </a:r>
            <a:r>
              <a:rPr lang="en-US" sz="2400" dirty="0" smtClean="0"/>
              <a:t> </a:t>
            </a:r>
            <a:r>
              <a:rPr lang="en-US" sz="2400" dirty="0" err="1" smtClean="0"/>
              <a:t>equipamentos</a:t>
            </a:r>
            <a:r>
              <a:rPr lang="en-US" sz="2400" dirty="0" smtClean="0"/>
              <a:t> </a:t>
            </a:r>
            <a:r>
              <a:rPr lang="en-US" sz="2400" dirty="0" err="1" smtClean="0"/>
              <a:t>padrão</a:t>
            </a:r>
            <a:r>
              <a:rPr lang="en-US" sz="2400" dirty="0" smtClean="0"/>
              <a:t> </a:t>
            </a:r>
            <a:r>
              <a:rPr lang="en-US" sz="2400" dirty="0" err="1" smtClean="0"/>
              <a:t>para</a:t>
            </a:r>
            <a:r>
              <a:rPr lang="en-US" sz="2400" dirty="0" smtClean="0"/>
              <a:t> </a:t>
            </a:r>
            <a:r>
              <a:rPr lang="en-US" sz="2400" dirty="0" err="1" smtClean="0"/>
              <a:t>controle</a:t>
            </a:r>
            <a:r>
              <a:rPr lang="en-US" sz="2400" dirty="0" smtClean="0"/>
              <a:t> de </a:t>
            </a:r>
            <a:r>
              <a:rPr lang="en-US" sz="2400" dirty="0" err="1" smtClean="0"/>
              <a:t>motores</a:t>
            </a:r>
            <a:endParaRPr lang="en-US" sz="2400" dirty="0" smtClean="0"/>
          </a:p>
          <a:p>
            <a:pPr lvl="1" eaLnBrk="1" hangingPunct="1">
              <a:lnSpc>
                <a:spcPct val="90000"/>
              </a:lnSpc>
            </a:pPr>
            <a:r>
              <a:rPr lang="en-US" sz="2000" dirty="0" err="1" smtClean="0"/>
              <a:t>Dispositivos</a:t>
            </a:r>
            <a:r>
              <a:rPr lang="en-US" sz="2000" dirty="0" smtClean="0"/>
              <a:t> de </a:t>
            </a:r>
            <a:r>
              <a:rPr lang="en-US" sz="2000" dirty="0" err="1" smtClean="0"/>
              <a:t>Arranque</a:t>
            </a:r>
            <a:endParaRPr lang="en-US" sz="2000" dirty="0" smtClean="0"/>
          </a:p>
          <a:p>
            <a:pPr lvl="1" eaLnBrk="1" hangingPunct="1">
              <a:lnSpc>
                <a:spcPct val="90000"/>
              </a:lnSpc>
            </a:pPr>
            <a:r>
              <a:rPr lang="en-US" sz="2000" dirty="0" err="1" smtClean="0"/>
              <a:t>Transmissão</a:t>
            </a:r>
            <a:endParaRPr lang="en-US" sz="2000" dirty="0" smtClean="0"/>
          </a:p>
          <a:p>
            <a:pPr lvl="1" eaLnBrk="1" hangingPunct="1">
              <a:lnSpc>
                <a:spcPct val="90000"/>
              </a:lnSpc>
            </a:pPr>
            <a:r>
              <a:rPr lang="en-US" sz="2000" dirty="0" err="1" smtClean="0"/>
              <a:t>Dijuntores</a:t>
            </a:r>
            <a:r>
              <a:rPr lang="en-US" sz="2000" dirty="0" smtClean="0"/>
              <a:t> </a:t>
            </a:r>
            <a:r>
              <a:rPr lang="en-US" sz="2000" dirty="0" err="1" smtClean="0"/>
              <a:t>principais</a:t>
            </a:r>
            <a:r>
              <a:rPr lang="en-US" sz="2000" dirty="0"/>
              <a:t> </a:t>
            </a:r>
            <a:r>
              <a:rPr lang="en-US" sz="2000" dirty="0" smtClean="0"/>
              <a:t>e de </a:t>
            </a:r>
            <a:r>
              <a:rPr lang="en-US" sz="2000" dirty="0" err="1" smtClean="0"/>
              <a:t>alimentação</a:t>
            </a:r>
            <a:endParaRPr lang="en-US" sz="2000" dirty="0" smtClean="0"/>
          </a:p>
          <a:p>
            <a:pPr lvl="1" eaLnBrk="1" hangingPunct="1">
              <a:lnSpc>
                <a:spcPct val="90000"/>
              </a:lnSpc>
            </a:pPr>
            <a:r>
              <a:rPr lang="en-US" sz="2000" dirty="0" err="1" smtClean="0"/>
              <a:t>Transformadores</a:t>
            </a:r>
            <a:r>
              <a:rPr lang="en-US" sz="2000" dirty="0" smtClean="0"/>
              <a:t> </a:t>
            </a:r>
          </a:p>
          <a:p>
            <a:pPr lvl="1" eaLnBrk="1" hangingPunct="1">
              <a:lnSpc>
                <a:spcPct val="90000"/>
              </a:lnSpc>
            </a:pPr>
            <a:r>
              <a:rPr lang="en-US" sz="2000" dirty="0" err="1" smtClean="0"/>
              <a:t>Medidores</a:t>
            </a:r>
            <a:endParaRPr lang="en-US" sz="2000" dirty="0" smtClean="0"/>
          </a:p>
          <a:p>
            <a:pPr lvl="1" eaLnBrk="1" hangingPunct="1">
              <a:lnSpc>
                <a:spcPct val="90000"/>
              </a:lnSpc>
            </a:pPr>
            <a:r>
              <a:rPr lang="en-US" sz="2000" dirty="0" err="1" smtClean="0"/>
              <a:t>Dijuntores</a:t>
            </a:r>
            <a:r>
              <a:rPr lang="en-US" sz="2000" dirty="0" smtClean="0"/>
              <a:t> de </a:t>
            </a:r>
            <a:r>
              <a:rPr lang="en-US" sz="2000" dirty="0" err="1" smtClean="0"/>
              <a:t>Transferência</a:t>
            </a:r>
            <a:endParaRPr lang="en-US" sz="2000" dirty="0" smtClean="0"/>
          </a:p>
          <a:p>
            <a:pPr lvl="1" eaLnBrk="1" hangingPunct="1">
              <a:lnSpc>
                <a:spcPct val="90000"/>
              </a:lnSpc>
            </a:pPr>
            <a:r>
              <a:rPr lang="en-US" sz="2000" dirty="0" err="1" smtClean="0"/>
              <a:t>Dispositivos</a:t>
            </a:r>
            <a:r>
              <a:rPr lang="en-US" sz="2000" dirty="0" smtClean="0"/>
              <a:t> de </a:t>
            </a:r>
            <a:r>
              <a:rPr lang="en-US" sz="2000" dirty="0" err="1" smtClean="0"/>
              <a:t>controle</a:t>
            </a:r>
            <a:r>
              <a:rPr lang="en-US" sz="2000" dirty="0" smtClean="0"/>
              <a:t> </a:t>
            </a:r>
          </a:p>
        </p:txBody>
      </p:sp>
      <p:pic>
        <p:nvPicPr>
          <p:cNvPr id="20484" name="Picture 7" descr="100_0824"/>
          <p:cNvPicPr>
            <a:picLocks noGrp="1" noChangeAspect="1" noChangeArrowheads="1"/>
          </p:cNvPicPr>
          <p:nvPr>
            <p:ph sz="half" idx="2"/>
          </p:nvPr>
        </p:nvPicPr>
        <p:blipFill>
          <a:blip r:embed="rId2" cstate="print"/>
          <a:srcRect/>
          <a:stretch>
            <a:fillRect/>
          </a:stretch>
        </p:blipFill>
        <p:spPr>
          <a:xfrm>
            <a:off x="4648200" y="2540000"/>
            <a:ext cx="4038600" cy="26924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9"/>
          <p:cNvSpPr>
            <a:spLocks noGrp="1" noChangeArrowheads="1"/>
          </p:cNvSpPr>
          <p:nvPr>
            <p:ph type="title"/>
          </p:nvPr>
        </p:nvSpPr>
        <p:spPr>
          <a:xfrm>
            <a:off x="457200" y="-76200"/>
            <a:ext cx="8229600" cy="1143000"/>
          </a:xfrm>
        </p:spPr>
        <p:txBody>
          <a:bodyPr/>
          <a:lstStyle/>
          <a:p>
            <a:pPr eaLnBrk="1" hangingPunct="1"/>
            <a:r>
              <a:rPr lang="en-US" dirty="0" err="1" smtClean="0"/>
              <a:t>Equipamentos</a:t>
            </a:r>
            <a:r>
              <a:rPr lang="en-US" dirty="0" smtClean="0"/>
              <a:t> de </a:t>
            </a:r>
            <a:r>
              <a:rPr lang="en-US" dirty="0" err="1" smtClean="0"/>
              <a:t>Distribuição</a:t>
            </a:r>
            <a:endParaRPr lang="en-US" dirty="0" smtClean="0"/>
          </a:p>
        </p:txBody>
      </p:sp>
      <p:sp>
        <p:nvSpPr>
          <p:cNvPr id="21507" name="Rectangle 10"/>
          <p:cNvSpPr>
            <a:spLocks noGrp="1" noChangeArrowheads="1"/>
          </p:cNvSpPr>
          <p:nvPr>
            <p:ph type="body" sz="half" idx="1"/>
          </p:nvPr>
        </p:nvSpPr>
        <p:spPr>
          <a:xfrm>
            <a:off x="457200" y="990600"/>
            <a:ext cx="4038600" cy="4724400"/>
          </a:xfrm>
        </p:spPr>
        <p:txBody>
          <a:bodyPr/>
          <a:lstStyle/>
          <a:p>
            <a:pPr eaLnBrk="1" hangingPunct="1">
              <a:lnSpc>
                <a:spcPct val="80000"/>
              </a:lnSpc>
            </a:pPr>
            <a:r>
              <a:rPr lang="en-US" sz="2400" dirty="0" err="1" smtClean="0"/>
              <a:t>Inspeção</a:t>
            </a:r>
            <a:r>
              <a:rPr lang="en-US" sz="2400" dirty="0" smtClean="0"/>
              <a:t> Visual</a:t>
            </a:r>
          </a:p>
          <a:p>
            <a:pPr eaLnBrk="1" hangingPunct="1">
              <a:lnSpc>
                <a:spcPct val="80000"/>
              </a:lnSpc>
            </a:pPr>
            <a:r>
              <a:rPr lang="en-US" sz="2400" dirty="0" smtClean="0"/>
              <a:t>Observe as </a:t>
            </a:r>
            <a:r>
              <a:rPr lang="en-US" sz="2400" dirty="0" err="1" smtClean="0"/>
              <a:t>condições</a:t>
            </a:r>
            <a:r>
              <a:rPr lang="en-US" sz="2400" dirty="0" smtClean="0"/>
              <a:t> </a:t>
            </a:r>
            <a:r>
              <a:rPr lang="en-US" sz="2400" dirty="0" err="1" smtClean="0"/>
              <a:t>gerais</a:t>
            </a:r>
            <a:r>
              <a:rPr lang="en-US" sz="2400" dirty="0" smtClean="0"/>
              <a:t>, </a:t>
            </a:r>
            <a:r>
              <a:rPr lang="en-US" sz="2400" dirty="0" err="1" smtClean="0"/>
              <a:t>idade</a:t>
            </a:r>
            <a:r>
              <a:rPr lang="en-US" sz="2400" dirty="0" smtClean="0"/>
              <a:t>, </a:t>
            </a:r>
            <a:r>
              <a:rPr lang="en-US" sz="2400" dirty="0" err="1" smtClean="0"/>
              <a:t>características</a:t>
            </a:r>
            <a:r>
              <a:rPr lang="en-US" sz="2400" dirty="0" smtClean="0"/>
              <a:t> </a:t>
            </a:r>
            <a:r>
              <a:rPr lang="en-US" sz="2400" dirty="0" err="1" smtClean="0"/>
              <a:t>elétricas</a:t>
            </a:r>
            <a:endParaRPr lang="en-US" sz="2400" dirty="0" smtClean="0"/>
          </a:p>
          <a:p>
            <a:pPr eaLnBrk="1" hangingPunct="1">
              <a:lnSpc>
                <a:spcPct val="80000"/>
              </a:lnSpc>
            </a:pPr>
            <a:r>
              <a:rPr lang="en-US" sz="2400" dirty="0" err="1" smtClean="0"/>
              <a:t>Integridade</a:t>
            </a:r>
            <a:r>
              <a:rPr lang="en-US" sz="2400" dirty="0" smtClean="0"/>
              <a:t> da casa</a:t>
            </a:r>
          </a:p>
          <a:p>
            <a:pPr eaLnBrk="1" hangingPunct="1">
              <a:lnSpc>
                <a:spcPct val="80000"/>
              </a:lnSpc>
            </a:pPr>
            <a:r>
              <a:rPr lang="en-US" sz="2400" dirty="0" err="1" smtClean="0"/>
              <a:t>Qualquer</a:t>
            </a:r>
            <a:r>
              <a:rPr lang="en-US" sz="2400" dirty="0" smtClean="0"/>
              <a:t> </a:t>
            </a:r>
            <a:r>
              <a:rPr lang="en-US" sz="2400" dirty="0" err="1" smtClean="0"/>
              <a:t>evidência</a:t>
            </a:r>
            <a:r>
              <a:rPr lang="en-US" sz="2400" dirty="0" smtClean="0"/>
              <a:t> de </a:t>
            </a:r>
            <a:r>
              <a:rPr lang="en-US" sz="2400" dirty="0" err="1" smtClean="0"/>
              <a:t>umidade</a:t>
            </a:r>
            <a:endParaRPr lang="en-US" sz="2400" dirty="0" smtClean="0"/>
          </a:p>
          <a:p>
            <a:pPr eaLnBrk="1" hangingPunct="1">
              <a:lnSpc>
                <a:spcPct val="80000"/>
              </a:lnSpc>
            </a:pPr>
            <a:r>
              <a:rPr lang="en-US" sz="2400" dirty="0" smtClean="0"/>
              <a:t>Hardware </a:t>
            </a:r>
            <a:r>
              <a:rPr lang="en-US" sz="2400" dirty="0" err="1" smtClean="0"/>
              <a:t>faltando</a:t>
            </a:r>
            <a:endParaRPr lang="en-US" sz="2400" dirty="0" smtClean="0"/>
          </a:p>
          <a:p>
            <a:pPr eaLnBrk="1" hangingPunct="1">
              <a:lnSpc>
                <a:spcPct val="80000"/>
              </a:lnSpc>
            </a:pPr>
            <a:r>
              <a:rPr lang="en-US" sz="2400" dirty="0" err="1" smtClean="0"/>
              <a:t>Aterramento</a:t>
            </a:r>
            <a:r>
              <a:rPr lang="en-US" sz="2400" dirty="0" smtClean="0"/>
              <a:t> </a:t>
            </a:r>
          </a:p>
          <a:p>
            <a:pPr eaLnBrk="1" hangingPunct="1">
              <a:lnSpc>
                <a:spcPct val="80000"/>
              </a:lnSpc>
            </a:pPr>
            <a:r>
              <a:rPr lang="en-US" sz="2400" dirty="0" err="1" smtClean="0"/>
              <a:t>Peças</a:t>
            </a:r>
            <a:r>
              <a:rPr lang="en-US" sz="2400" dirty="0" smtClean="0"/>
              <a:t> de </a:t>
            </a:r>
            <a:r>
              <a:rPr lang="en-US" sz="2400" dirty="0" err="1" smtClean="0"/>
              <a:t>reposição</a:t>
            </a:r>
            <a:r>
              <a:rPr lang="en-US" sz="2400" dirty="0" smtClean="0"/>
              <a:t> </a:t>
            </a:r>
            <a:r>
              <a:rPr lang="en-US" sz="2400" dirty="0" err="1" smtClean="0"/>
              <a:t>ainda</a:t>
            </a:r>
            <a:r>
              <a:rPr lang="en-US" sz="2400" dirty="0" smtClean="0"/>
              <a:t> </a:t>
            </a:r>
            <a:r>
              <a:rPr lang="en-US" sz="2400" dirty="0" err="1" smtClean="0"/>
              <a:t>estão</a:t>
            </a:r>
            <a:r>
              <a:rPr lang="en-US" sz="2400" dirty="0" smtClean="0"/>
              <a:t> </a:t>
            </a:r>
            <a:r>
              <a:rPr lang="en-US" sz="2400" dirty="0" err="1" smtClean="0"/>
              <a:t>disponíveis</a:t>
            </a:r>
            <a:r>
              <a:rPr lang="en-US" sz="2400" dirty="0" smtClean="0"/>
              <a:t> se </a:t>
            </a:r>
            <a:r>
              <a:rPr lang="en-US" sz="2400" dirty="0" err="1" smtClean="0"/>
              <a:t>necessário</a:t>
            </a:r>
            <a:endParaRPr lang="en-US" sz="2400" dirty="0" smtClean="0"/>
          </a:p>
          <a:p>
            <a:pPr eaLnBrk="1" hangingPunct="1">
              <a:lnSpc>
                <a:spcPct val="80000"/>
              </a:lnSpc>
            </a:pPr>
            <a:r>
              <a:rPr lang="en-US" sz="2400" dirty="0" err="1" smtClean="0"/>
              <a:t>Identificação</a:t>
            </a:r>
            <a:r>
              <a:rPr lang="en-US" sz="2400" dirty="0" smtClean="0"/>
              <a:t> de </a:t>
            </a:r>
            <a:r>
              <a:rPr lang="en-US" sz="2400" dirty="0" err="1" smtClean="0"/>
              <a:t>desconexão</a:t>
            </a:r>
            <a:r>
              <a:rPr lang="en-US" sz="2400" dirty="0" smtClean="0"/>
              <a:t> e </a:t>
            </a:r>
            <a:r>
              <a:rPr lang="en-US" sz="2400" dirty="0" err="1"/>
              <a:t>c</a:t>
            </a:r>
            <a:r>
              <a:rPr lang="en-US" sz="2400" dirty="0" err="1" smtClean="0"/>
              <a:t>ircuitos</a:t>
            </a:r>
            <a:endParaRPr lang="en-US" sz="2400" dirty="0" smtClean="0"/>
          </a:p>
          <a:p>
            <a:pPr eaLnBrk="1" hangingPunct="1">
              <a:lnSpc>
                <a:spcPct val="80000"/>
              </a:lnSpc>
            </a:pPr>
            <a:r>
              <a:rPr lang="en-US" sz="2400" dirty="0" err="1" smtClean="0"/>
              <a:t>Espaço</a:t>
            </a:r>
            <a:r>
              <a:rPr lang="en-US" sz="2400" dirty="0" smtClean="0"/>
              <a:t> de </a:t>
            </a:r>
            <a:r>
              <a:rPr lang="en-US" sz="2400" dirty="0" err="1" smtClean="0"/>
              <a:t>trabalho</a:t>
            </a:r>
            <a:r>
              <a:rPr lang="en-US" sz="2400" dirty="0" smtClean="0"/>
              <a:t> </a:t>
            </a:r>
            <a:r>
              <a:rPr lang="en-US" sz="2400" dirty="0" err="1" smtClean="0"/>
              <a:t>adequado</a:t>
            </a:r>
            <a:endParaRPr lang="en-US" sz="2400" dirty="0" smtClean="0"/>
          </a:p>
        </p:txBody>
      </p:sp>
      <p:pic>
        <p:nvPicPr>
          <p:cNvPr id="21508" name="Picture 8" descr="MCC typgart"/>
          <p:cNvPicPr>
            <a:picLocks noGrp="1" noChangeAspect="1" noChangeArrowheads="1"/>
          </p:cNvPicPr>
          <p:nvPr>
            <p:ph sz="half" idx="2"/>
          </p:nvPr>
        </p:nvPicPr>
        <p:blipFill>
          <a:blip r:embed="rId3" cstate="print"/>
          <a:srcRect/>
          <a:stretch>
            <a:fillRect/>
          </a:stretch>
        </p:blipFill>
        <p:spPr>
          <a:xfrm>
            <a:off x="4895850" y="1524000"/>
            <a:ext cx="3543300" cy="47244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52400"/>
            <a:ext cx="8229600" cy="1143000"/>
          </a:xfrm>
        </p:spPr>
        <p:txBody>
          <a:bodyPr/>
          <a:lstStyle/>
          <a:p>
            <a:pPr eaLnBrk="1" hangingPunct="1"/>
            <a:r>
              <a:rPr lang="en-US" dirty="0" err="1" smtClean="0"/>
              <a:t>Objetivos</a:t>
            </a:r>
            <a:endParaRPr lang="en-US" dirty="0" smtClean="0"/>
          </a:p>
        </p:txBody>
      </p:sp>
      <p:sp>
        <p:nvSpPr>
          <p:cNvPr id="4099" name="Rectangle 3"/>
          <p:cNvSpPr>
            <a:spLocks noGrp="1" noChangeArrowheads="1"/>
          </p:cNvSpPr>
          <p:nvPr>
            <p:ph type="body" idx="1"/>
          </p:nvPr>
        </p:nvSpPr>
        <p:spPr>
          <a:xfrm>
            <a:off x="609600" y="1066800"/>
            <a:ext cx="8229600" cy="3886200"/>
          </a:xfrm>
        </p:spPr>
        <p:txBody>
          <a:bodyPr/>
          <a:lstStyle/>
          <a:p>
            <a:pPr eaLnBrk="1" hangingPunct="1"/>
            <a:r>
              <a:rPr lang="en-US" dirty="0" err="1" smtClean="0"/>
              <a:t>Identificar</a:t>
            </a:r>
            <a:r>
              <a:rPr lang="en-US" dirty="0" smtClean="0"/>
              <a:t> </a:t>
            </a:r>
            <a:r>
              <a:rPr lang="en-US" dirty="0" err="1" smtClean="0"/>
              <a:t>componentes</a:t>
            </a:r>
            <a:r>
              <a:rPr lang="en-US" dirty="0" smtClean="0"/>
              <a:t> </a:t>
            </a:r>
            <a:r>
              <a:rPr lang="en-US" dirty="0" err="1" smtClean="0"/>
              <a:t>elétricos</a:t>
            </a:r>
            <a:r>
              <a:rPr lang="en-US" dirty="0" smtClean="0"/>
              <a:t> e </a:t>
            </a:r>
            <a:r>
              <a:rPr lang="en-US" dirty="0" err="1" smtClean="0"/>
              <a:t>mecânicos</a:t>
            </a:r>
            <a:r>
              <a:rPr lang="en-US" dirty="0" smtClean="0"/>
              <a:t> </a:t>
            </a:r>
            <a:r>
              <a:rPr lang="en-US" dirty="0" err="1" smtClean="0"/>
              <a:t>associados</a:t>
            </a:r>
            <a:r>
              <a:rPr lang="en-US" dirty="0" smtClean="0"/>
              <a:t> </a:t>
            </a:r>
            <a:r>
              <a:rPr lang="en-US" dirty="0" err="1" smtClean="0"/>
              <a:t>à</a:t>
            </a:r>
            <a:r>
              <a:rPr lang="en-US" dirty="0" smtClean="0"/>
              <a:t> </a:t>
            </a:r>
            <a:r>
              <a:rPr lang="en-US" dirty="0" err="1" smtClean="0"/>
              <a:t>navegação</a:t>
            </a:r>
            <a:r>
              <a:rPr lang="en-US" dirty="0" smtClean="0"/>
              <a:t> e </a:t>
            </a:r>
            <a:r>
              <a:rPr lang="en-US" dirty="0" err="1" smtClean="0"/>
              <a:t>barragens</a:t>
            </a:r>
            <a:r>
              <a:rPr lang="en-US" dirty="0" smtClean="0"/>
              <a:t> de </a:t>
            </a:r>
            <a:r>
              <a:rPr lang="en-US" dirty="0" err="1" smtClean="0"/>
              <a:t>controle</a:t>
            </a:r>
            <a:r>
              <a:rPr lang="en-US" dirty="0" smtClean="0"/>
              <a:t> de </a:t>
            </a:r>
            <a:r>
              <a:rPr lang="en-US" dirty="0" err="1" smtClean="0"/>
              <a:t>cheias</a:t>
            </a:r>
            <a:endParaRPr lang="en-US" dirty="0" smtClean="0"/>
          </a:p>
          <a:p>
            <a:pPr eaLnBrk="1" hangingPunct="1"/>
            <a:r>
              <a:rPr lang="en-US" dirty="0" err="1" smtClean="0"/>
              <a:t>Reconhecer</a:t>
            </a:r>
            <a:r>
              <a:rPr lang="en-US" dirty="0" smtClean="0"/>
              <a:t> </a:t>
            </a:r>
            <a:r>
              <a:rPr lang="en-US" dirty="0" err="1" smtClean="0"/>
              <a:t>áreas</a:t>
            </a:r>
            <a:r>
              <a:rPr lang="en-US" dirty="0" smtClean="0"/>
              <a:t> </a:t>
            </a:r>
            <a:r>
              <a:rPr lang="en-US" dirty="0" err="1" smtClean="0"/>
              <a:t>problemáticas</a:t>
            </a:r>
            <a:r>
              <a:rPr lang="en-US" dirty="0" smtClean="0"/>
              <a:t> e </a:t>
            </a:r>
            <a:r>
              <a:rPr lang="en-US" dirty="0" err="1" smtClean="0"/>
              <a:t>deficiências</a:t>
            </a:r>
            <a:r>
              <a:rPr lang="en-US" dirty="0" smtClean="0"/>
              <a:t> </a:t>
            </a:r>
            <a:r>
              <a:rPr lang="en-US" dirty="0" err="1" smtClean="0"/>
              <a:t>encontradas</a:t>
            </a:r>
            <a:r>
              <a:rPr lang="en-US" dirty="0" smtClean="0"/>
              <a:t> </a:t>
            </a:r>
            <a:r>
              <a:rPr lang="en-US" dirty="0" err="1" smtClean="0"/>
              <a:t>comumente</a:t>
            </a:r>
            <a:r>
              <a:rPr lang="en-US" dirty="0" smtClean="0"/>
              <a:t> e </a:t>
            </a:r>
            <a:r>
              <a:rPr lang="en-US" dirty="0" err="1" smtClean="0"/>
              <a:t>discutir</a:t>
            </a:r>
            <a:r>
              <a:rPr lang="en-US" dirty="0" smtClean="0"/>
              <a:t> “o </a:t>
            </a:r>
            <a:r>
              <a:rPr lang="en-US" dirty="0" err="1" smtClean="0"/>
              <a:t>que</a:t>
            </a:r>
            <a:r>
              <a:rPr lang="en-US" dirty="0" smtClean="0"/>
              <a:t> </a:t>
            </a:r>
            <a:r>
              <a:rPr lang="en-US" dirty="0" err="1" smtClean="0"/>
              <a:t>buscar</a:t>
            </a:r>
            <a:r>
              <a:rPr lang="en-US" dirty="0" smtClean="0"/>
              <a:t>” </a:t>
            </a:r>
            <a:r>
              <a:rPr lang="en-US" dirty="0" err="1" smtClean="0"/>
              <a:t>durante</a:t>
            </a:r>
            <a:r>
              <a:rPr lang="en-US" dirty="0" smtClean="0"/>
              <a:t> o </a:t>
            </a:r>
            <a:r>
              <a:rPr lang="en-US" dirty="0" err="1" smtClean="0"/>
              <a:t>período</a:t>
            </a:r>
            <a:r>
              <a:rPr lang="en-US" dirty="0" smtClean="0"/>
              <a:t> de </a:t>
            </a:r>
            <a:r>
              <a:rPr lang="en-US" dirty="0" err="1" smtClean="0"/>
              <a:t>inspeções</a:t>
            </a:r>
            <a:endParaRPr lang="en-US" dirty="0" smtClean="0"/>
          </a:p>
          <a:p>
            <a:pPr eaLnBrk="1" hangingPunct="1"/>
            <a:r>
              <a:rPr lang="en-US" dirty="0" err="1" smtClean="0"/>
              <a:t>Descrever</a:t>
            </a:r>
            <a:r>
              <a:rPr lang="en-US" dirty="0" smtClean="0"/>
              <a:t> </a:t>
            </a:r>
            <a:r>
              <a:rPr lang="en-US" dirty="0" smtClean="0"/>
              <a:t>o </a:t>
            </a:r>
            <a:r>
              <a:rPr lang="en-US" dirty="0" err="1" smtClean="0"/>
              <a:t>procedimento</a:t>
            </a:r>
            <a:r>
              <a:rPr lang="en-US" dirty="0" smtClean="0"/>
              <a:t> </a:t>
            </a:r>
            <a:r>
              <a:rPr lang="en-US" dirty="0" err="1" smtClean="0"/>
              <a:t>sugerido</a:t>
            </a:r>
            <a:r>
              <a:rPr lang="en-US" dirty="0" smtClean="0"/>
              <a:t> </a:t>
            </a:r>
            <a:r>
              <a:rPr lang="en-US" dirty="0" err="1" smtClean="0"/>
              <a:t>para</a:t>
            </a:r>
            <a:r>
              <a:rPr lang="en-US" dirty="0" smtClean="0"/>
              <a:t> </a:t>
            </a:r>
            <a:r>
              <a:rPr lang="en-US" dirty="0" err="1" smtClean="0"/>
              <a:t>realizar</a:t>
            </a:r>
            <a:r>
              <a:rPr lang="en-US" dirty="0" smtClean="0"/>
              <a:t> e </a:t>
            </a:r>
            <a:r>
              <a:rPr lang="en-US" dirty="0" err="1" smtClean="0"/>
              <a:t>documentar</a:t>
            </a:r>
            <a:r>
              <a:rPr lang="en-US" dirty="0" smtClean="0"/>
              <a:t> </a:t>
            </a:r>
            <a:r>
              <a:rPr lang="en-US" dirty="0" err="1" smtClean="0"/>
              <a:t>uma</a:t>
            </a:r>
            <a:r>
              <a:rPr lang="en-US" dirty="0" smtClean="0"/>
              <a:t> </a:t>
            </a:r>
            <a:r>
              <a:rPr lang="en-US" dirty="0" err="1" smtClean="0"/>
              <a:t>inspeção</a:t>
            </a:r>
            <a:r>
              <a:rPr lang="en-US" dirty="0" smtClean="0"/>
              <a:t> de </a:t>
            </a:r>
            <a:r>
              <a:rPr lang="en-US" dirty="0" err="1" smtClean="0"/>
              <a:t>componentes</a:t>
            </a:r>
            <a:r>
              <a:rPr lang="en-US" dirty="0" smtClean="0"/>
              <a:t> </a:t>
            </a:r>
            <a:r>
              <a:rPr lang="en-US" dirty="0" err="1" smtClean="0"/>
              <a:t>elétricos</a:t>
            </a:r>
            <a:r>
              <a:rPr lang="en-US" dirty="0" smtClean="0"/>
              <a:t> e </a:t>
            </a:r>
            <a:r>
              <a:rPr lang="en-US" dirty="0" err="1" smtClean="0"/>
              <a:t>mecânicos</a:t>
            </a: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3"/>
          <p:cNvSpPr>
            <a:spLocks noGrp="1" noChangeArrowheads="1"/>
          </p:cNvSpPr>
          <p:nvPr>
            <p:ph type="title"/>
          </p:nvPr>
        </p:nvSpPr>
        <p:spPr/>
        <p:txBody>
          <a:bodyPr/>
          <a:lstStyle/>
          <a:p>
            <a:pPr eaLnBrk="1" hangingPunct="1"/>
            <a:r>
              <a:rPr lang="en-US" dirty="0" err="1" smtClean="0"/>
              <a:t>Espaço</a:t>
            </a:r>
            <a:r>
              <a:rPr lang="en-US" dirty="0" smtClean="0"/>
              <a:t> de </a:t>
            </a:r>
            <a:r>
              <a:rPr lang="en-US" dirty="0" err="1" smtClean="0"/>
              <a:t>Trabalho</a:t>
            </a:r>
            <a:endParaRPr lang="en-US" dirty="0" smtClean="0"/>
          </a:p>
        </p:txBody>
      </p:sp>
      <p:pic>
        <p:nvPicPr>
          <p:cNvPr id="22531" name="Picture 12" descr="Woodcock MCC"/>
          <p:cNvPicPr>
            <a:picLocks noGrp="1" noChangeAspect="1" noChangeArrowheads="1"/>
          </p:cNvPicPr>
          <p:nvPr>
            <p:ph sz="quarter" idx="1"/>
          </p:nvPr>
        </p:nvPicPr>
        <p:blipFill>
          <a:blip r:embed="rId2" cstate="print"/>
          <a:srcRect/>
          <a:stretch>
            <a:fillRect/>
          </a:stretch>
        </p:blipFill>
        <p:spPr>
          <a:xfrm>
            <a:off x="838200" y="1524000"/>
            <a:ext cx="2724150" cy="3632200"/>
          </a:xfrm>
          <a:noFill/>
        </p:spPr>
      </p:pic>
      <p:pic>
        <p:nvPicPr>
          <p:cNvPr id="22532" name="Picture 11" descr="Black Rock MCC"/>
          <p:cNvPicPr>
            <a:picLocks noGrp="1" noChangeAspect="1" noChangeArrowheads="1"/>
          </p:cNvPicPr>
          <p:nvPr>
            <p:ph sz="quarter" idx="2"/>
          </p:nvPr>
        </p:nvPicPr>
        <p:blipFill>
          <a:blip r:embed="rId3" cstate="print"/>
          <a:srcRect/>
          <a:stretch>
            <a:fillRect/>
          </a:stretch>
        </p:blipFill>
        <p:spPr>
          <a:xfrm>
            <a:off x="3886200" y="1752600"/>
            <a:ext cx="4470400" cy="3352800"/>
          </a:xfrm>
          <a:noFill/>
        </p:spPr>
      </p:pic>
      <p:sp>
        <p:nvSpPr>
          <p:cNvPr id="22533" name="Rectangle 8"/>
          <p:cNvSpPr>
            <a:spLocks noGrp="1" noChangeArrowheads="1"/>
          </p:cNvSpPr>
          <p:nvPr>
            <p:ph type="body" sz="half" idx="3"/>
          </p:nvPr>
        </p:nvSpPr>
        <p:spPr>
          <a:xfrm>
            <a:off x="533400" y="5181600"/>
            <a:ext cx="8229600" cy="762000"/>
          </a:xfrm>
        </p:spPr>
        <p:txBody>
          <a:bodyPr/>
          <a:lstStyle/>
          <a:p>
            <a:pPr eaLnBrk="1" hangingPunct="1"/>
            <a:r>
              <a:rPr lang="en-US" sz="2800" dirty="0" smtClean="0"/>
              <a:t>O </a:t>
            </a:r>
            <a:r>
              <a:rPr lang="en-US" sz="2800" dirty="0" err="1" smtClean="0"/>
              <a:t>espaço</a:t>
            </a:r>
            <a:r>
              <a:rPr lang="en-US" sz="2800" dirty="0" smtClean="0"/>
              <a:t> de </a:t>
            </a:r>
            <a:r>
              <a:rPr lang="en-US" sz="2800" dirty="0" err="1" smtClean="0"/>
              <a:t>trabalho</a:t>
            </a:r>
            <a:r>
              <a:rPr lang="en-US" sz="2800" dirty="0" smtClean="0"/>
              <a:t> </a:t>
            </a:r>
            <a:r>
              <a:rPr lang="en-US" sz="2800" dirty="0" err="1" smtClean="0"/>
              <a:t>é</a:t>
            </a:r>
            <a:r>
              <a:rPr lang="en-US" sz="2800" dirty="0" smtClean="0"/>
              <a:t> </a:t>
            </a:r>
            <a:r>
              <a:rPr lang="en-US" sz="2800" dirty="0" err="1" smtClean="0"/>
              <a:t>adequado</a:t>
            </a:r>
            <a:r>
              <a:rPr lang="en-US" sz="2800" dirty="0" smtClean="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7"/>
          <p:cNvSpPr>
            <a:spLocks noGrp="1" noChangeArrowheads="1"/>
          </p:cNvSpPr>
          <p:nvPr>
            <p:ph type="title"/>
          </p:nvPr>
        </p:nvSpPr>
        <p:spPr>
          <a:xfrm>
            <a:off x="457200" y="1066800"/>
            <a:ext cx="8229600" cy="990600"/>
          </a:xfrm>
        </p:spPr>
        <p:txBody>
          <a:bodyPr/>
          <a:lstStyle/>
          <a:p>
            <a:pPr eaLnBrk="1" hangingPunct="1"/>
            <a:r>
              <a:rPr lang="en-US" dirty="0" err="1" smtClean="0"/>
              <a:t>Corrosão</a:t>
            </a:r>
            <a:endParaRPr lang="en-US" dirty="0" smtClean="0"/>
          </a:p>
        </p:txBody>
      </p:sp>
      <p:pic>
        <p:nvPicPr>
          <p:cNvPr id="23555" name="Picture 14" descr="100_1425"/>
          <p:cNvPicPr>
            <a:picLocks noGrp="1" noChangeAspect="1" noChangeArrowheads="1"/>
          </p:cNvPicPr>
          <p:nvPr>
            <p:ph sz="half" idx="1"/>
          </p:nvPr>
        </p:nvPicPr>
        <p:blipFill>
          <a:blip r:embed="rId3" cstate="print"/>
          <a:srcRect/>
          <a:stretch>
            <a:fillRect/>
          </a:stretch>
        </p:blipFill>
        <p:spPr>
          <a:xfrm>
            <a:off x="457200" y="2368550"/>
            <a:ext cx="4038600" cy="3035300"/>
          </a:xfrm>
        </p:spPr>
      </p:pic>
      <p:pic>
        <p:nvPicPr>
          <p:cNvPr id="23556" name="Picture 11" descr="NC control panel"/>
          <p:cNvPicPr>
            <a:picLocks noGrp="1" noChangeAspect="1" noChangeArrowheads="1"/>
          </p:cNvPicPr>
          <p:nvPr>
            <p:ph sz="half" idx="2"/>
          </p:nvPr>
        </p:nvPicPr>
        <p:blipFill>
          <a:blip r:embed="rId4" cstate="print"/>
          <a:srcRect/>
          <a:stretch>
            <a:fillRect/>
          </a:stretch>
        </p:blipFill>
        <p:spPr>
          <a:xfrm>
            <a:off x="4648200" y="2371725"/>
            <a:ext cx="4038600" cy="3028950"/>
          </a:xfrm>
        </p:spPr>
      </p:pic>
      <p:sp>
        <p:nvSpPr>
          <p:cNvPr id="23557" name="TextBox 4"/>
          <p:cNvSpPr txBox="1">
            <a:spLocks noChangeArrowheads="1"/>
          </p:cNvSpPr>
          <p:nvPr/>
        </p:nvSpPr>
        <p:spPr bwMode="auto">
          <a:xfrm>
            <a:off x="762000" y="609600"/>
            <a:ext cx="7696200" cy="830997"/>
          </a:xfrm>
          <a:prstGeom prst="rect">
            <a:avLst/>
          </a:prstGeom>
          <a:noFill/>
          <a:ln w="9525">
            <a:noFill/>
            <a:miter lim="800000"/>
            <a:headEnd/>
            <a:tailEnd/>
          </a:ln>
        </p:spPr>
        <p:txBody>
          <a:bodyPr>
            <a:spAutoFit/>
          </a:bodyPr>
          <a:lstStyle/>
          <a:p>
            <a:r>
              <a:rPr lang="en-US" sz="2400" dirty="0" smtClean="0"/>
              <a:t>A </a:t>
            </a:r>
            <a:r>
              <a:rPr lang="en-US" sz="2400" dirty="0" err="1" smtClean="0"/>
              <a:t>pior</a:t>
            </a:r>
            <a:r>
              <a:rPr lang="en-US" sz="2400" dirty="0" smtClean="0"/>
              <a:t> </a:t>
            </a:r>
            <a:r>
              <a:rPr lang="en-US" sz="2400" dirty="0" err="1" smtClean="0"/>
              <a:t>coisa</a:t>
            </a:r>
            <a:r>
              <a:rPr lang="en-US" sz="2400" dirty="0" smtClean="0"/>
              <a:t> </a:t>
            </a:r>
            <a:r>
              <a:rPr lang="en-US" sz="2400" dirty="0" err="1" smtClean="0"/>
              <a:t>que</a:t>
            </a:r>
            <a:r>
              <a:rPr lang="en-US" sz="2400" dirty="0" smtClean="0"/>
              <a:t> </a:t>
            </a:r>
            <a:r>
              <a:rPr lang="en-US" sz="2400" dirty="0" err="1" smtClean="0"/>
              <a:t>pode</a:t>
            </a:r>
            <a:r>
              <a:rPr lang="en-US" sz="2400" dirty="0" smtClean="0"/>
              <a:t> </a:t>
            </a:r>
            <a:r>
              <a:rPr lang="en-US" sz="2400" dirty="0" err="1" smtClean="0"/>
              <a:t>acontecer</a:t>
            </a:r>
            <a:r>
              <a:rPr lang="en-US" sz="2400" dirty="0" smtClean="0"/>
              <a:t> a </a:t>
            </a:r>
            <a:r>
              <a:rPr lang="en-US" sz="2400" dirty="0" err="1" smtClean="0"/>
              <a:t>equipamentos</a:t>
            </a:r>
            <a:r>
              <a:rPr lang="en-US" sz="2400" dirty="0" smtClean="0"/>
              <a:t> </a:t>
            </a:r>
            <a:r>
              <a:rPr lang="en-US" sz="2400" dirty="0" err="1" smtClean="0"/>
              <a:t>elétricos</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eaLnBrk="1" hangingPunct="1"/>
            <a:r>
              <a:rPr lang="en-US" dirty="0" err="1" smtClean="0"/>
              <a:t>Corrosão</a:t>
            </a:r>
            <a:endParaRPr lang="en-US" dirty="0" smtClean="0"/>
          </a:p>
        </p:txBody>
      </p:sp>
      <p:sp>
        <p:nvSpPr>
          <p:cNvPr id="24579" name="Rectangle 7"/>
          <p:cNvSpPr>
            <a:spLocks noGrp="1" noChangeArrowheads="1"/>
          </p:cNvSpPr>
          <p:nvPr>
            <p:ph type="body" sz="half" idx="3"/>
          </p:nvPr>
        </p:nvSpPr>
        <p:spPr>
          <a:xfrm>
            <a:off x="457200" y="4953000"/>
            <a:ext cx="8229600" cy="1143000"/>
          </a:xfrm>
        </p:spPr>
        <p:txBody>
          <a:bodyPr/>
          <a:lstStyle/>
          <a:p>
            <a:pPr eaLnBrk="1" hangingPunct="1"/>
            <a:r>
              <a:rPr lang="en-US" sz="2800" dirty="0" err="1" smtClean="0"/>
              <a:t>Anote</a:t>
            </a:r>
            <a:r>
              <a:rPr lang="en-US" sz="2800" dirty="0" smtClean="0"/>
              <a:t> </a:t>
            </a:r>
            <a:r>
              <a:rPr lang="en-US" sz="2800" dirty="0" err="1" smtClean="0"/>
              <a:t>quaisquer</a:t>
            </a:r>
            <a:r>
              <a:rPr lang="en-US" sz="2800" dirty="0" smtClean="0"/>
              <a:t> </a:t>
            </a:r>
            <a:r>
              <a:rPr lang="en-US" sz="2800" dirty="0" err="1" smtClean="0"/>
              <a:t>equipamentos</a:t>
            </a:r>
            <a:r>
              <a:rPr lang="en-US" sz="2800" dirty="0" smtClean="0"/>
              <a:t> </a:t>
            </a:r>
            <a:r>
              <a:rPr lang="en-US" sz="2800" dirty="0" err="1" smtClean="0"/>
              <a:t>elétricos</a:t>
            </a:r>
            <a:r>
              <a:rPr lang="en-US" sz="2800" dirty="0" smtClean="0"/>
              <a:t> </a:t>
            </a:r>
            <a:r>
              <a:rPr lang="en-US" sz="2800" dirty="0" err="1" smtClean="0"/>
              <a:t>que</a:t>
            </a:r>
            <a:r>
              <a:rPr lang="en-US" sz="2800" dirty="0" smtClean="0"/>
              <a:t> </a:t>
            </a:r>
            <a:r>
              <a:rPr lang="en-US" sz="2800" dirty="0" err="1" smtClean="0"/>
              <a:t>tenham</a:t>
            </a:r>
            <a:r>
              <a:rPr lang="en-US" sz="2800" dirty="0" smtClean="0"/>
              <a:t> </a:t>
            </a:r>
            <a:r>
              <a:rPr lang="en-US" sz="2800" dirty="0" err="1" smtClean="0"/>
              <a:t>sinais</a:t>
            </a:r>
            <a:r>
              <a:rPr lang="en-US" sz="2800" dirty="0" smtClean="0"/>
              <a:t> de </a:t>
            </a:r>
            <a:r>
              <a:rPr lang="en-US" sz="2800" dirty="0" err="1" smtClean="0"/>
              <a:t>humidade</a:t>
            </a:r>
            <a:r>
              <a:rPr lang="en-US" sz="2800" dirty="0" smtClean="0"/>
              <a:t> </a:t>
            </a:r>
            <a:r>
              <a:rPr lang="en-US" sz="2800" dirty="0" err="1" smtClean="0"/>
              <a:t>entrando</a:t>
            </a:r>
            <a:r>
              <a:rPr lang="en-US" sz="2800" dirty="0" smtClean="0"/>
              <a:t> no </a:t>
            </a:r>
            <a:r>
              <a:rPr lang="en-US" sz="2800" dirty="0" err="1" smtClean="0"/>
              <a:t>armário</a:t>
            </a:r>
            <a:endParaRPr lang="en-US" sz="2800" dirty="0" smtClean="0"/>
          </a:p>
        </p:txBody>
      </p:sp>
      <p:pic>
        <p:nvPicPr>
          <p:cNvPr id="24580" name="Picture 8" descr="Disconnect_Valve_Area_Gallery"/>
          <p:cNvPicPr>
            <a:picLocks noGrp="1" noChangeAspect="1" noChangeArrowheads="1"/>
          </p:cNvPicPr>
          <p:nvPr>
            <p:ph sz="quarter" idx="1"/>
          </p:nvPr>
        </p:nvPicPr>
        <p:blipFill>
          <a:blip r:embed="rId2" cstate="print"/>
          <a:srcRect/>
          <a:stretch>
            <a:fillRect/>
          </a:stretch>
        </p:blipFill>
        <p:spPr>
          <a:xfrm>
            <a:off x="1143000" y="1447800"/>
            <a:ext cx="2571750" cy="3429000"/>
          </a:xfrm>
        </p:spPr>
      </p:pic>
      <p:pic>
        <p:nvPicPr>
          <p:cNvPr id="24581" name="Picture 9" descr="Water Damage 4 Berlin"/>
          <p:cNvPicPr>
            <a:picLocks noGrp="1" noChangeAspect="1" noChangeArrowheads="1"/>
          </p:cNvPicPr>
          <p:nvPr>
            <p:ph sz="quarter" idx="2"/>
          </p:nvPr>
        </p:nvPicPr>
        <p:blipFill>
          <a:blip r:embed="rId3" cstate="print"/>
          <a:srcRect/>
          <a:stretch>
            <a:fillRect/>
          </a:stretch>
        </p:blipFill>
        <p:spPr>
          <a:xfrm>
            <a:off x="4038600" y="1676400"/>
            <a:ext cx="4572000" cy="30480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err="1" smtClean="0"/>
              <a:t>Fios</a:t>
            </a:r>
            <a:r>
              <a:rPr lang="en-US" dirty="0" smtClean="0"/>
              <a:t> e </a:t>
            </a:r>
            <a:r>
              <a:rPr lang="en-US" dirty="0" err="1" smtClean="0"/>
              <a:t>cabos</a:t>
            </a:r>
            <a:endParaRPr lang="en-US" dirty="0" smtClean="0"/>
          </a:p>
        </p:txBody>
      </p:sp>
      <p:sp>
        <p:nvSpPr>
          <p:cNvPr id="25603" name="Rectangle 4"/>
          <p:cNvSpPr>
            <a:spLocks noGrp="1" noChangeArrowheads="1"/>
          </p:cNvSpPr>
          <p:nvPr>
            <p:ph type="body" sz="half" idx="1"/>
          </p:nvPr>
        </p:nvSpPr>
        <p:spPr>
          <a:xfrm>
            <a:off x="381000" y="1219200"/>
            <a:ext cx="4038600" cy="4724400"/>
          </a:xfrm>
        </p:spPr>
        <p:txBody>
          <a:bodyPr/>
          <a:lstStyle/>
          <a:p>
            <a:pPr eaLnBrk="1" hangingPunct="1">
              <a:lnSpc>
                <a:spcPct val="90000"/>
              </a:lnSpc>
            </a:pPr>
            <a:r>
              <a:rPr lang="en-US" sz="2400" dirty="0" smtClean="0"/>
              <a:t>Se </a:t>
            </a:r>
            <a:r>
              <a:rPr lang="en-US" sz="2400" dirty="0" err="1" smtClean="0"/>
              <a:t>cabos</a:t>
            </a:r>
            <a:r>
              <a:rPr lang="en-US" sz="2400" dirty="0" smtClean="0"/>
              <a:t> </a:t>
            </a:r>
            <a:r>
              <a:rPr lang="en-US" sz="2400" dirty="0" err="1" smtClean="0"/>
              <a:t>forem</a:t>
            </a:r>
            <a:r>
              <a:rPr lang="en-US" sz="2400" dirty="0" smtClean="0"/>
              <a:t> </a:t>
            </a:r>
            <a:r>
              <a:rPr lang="en-US" sz="2400" dirty="0" err="1" smtClean="0"/>
              <a:t>tocados</a:t>
            </a:r>
            <a:r>
              <a:rPr lang="en-US" sz="2400" dirty="0" smtClean="0"/>
              <a:t> </a:t>
            </a:r>
            <a:r>
              <a:rPr lang="en-US" sz="2400" dirty="0" err="1" smtClean="0"/>
              <a:t>ou</a:t>
            </a:r>
            <a:r>
              <a:rPr lang="en-US" sz="2400" dirty="0" smtClean="0"/>
              <a:t> </a:t>
            </a:r>
            <a:r>
              <a:rPr lang="en-US" sz="2400" dirty="0" err="1" smtClean="0"/>
              <a:t>mexidos</a:t>
            </a:r>
            <a:r>
              <a:rPr lang="en-US" sz="2400" dirty="0" smtClean="0"/>
              <a:t>, </a:t>
            </a:r>
            <a:r>
              <a:rPr lang="en-US" sz="2400" dirty="0" err="1" smtClean="0"/>
              <a:t>eles</a:t>
            </a:r>
            <a:r>
              <a:rPr lang="en-US" sz="2400" dirty="0" smtClean="0"/>
              <a:t> </a:t>
            </a:r>
            <a:r>
              <a:rPr lang="en-US" sz="2400" dirty="0" err="1" smtClean="0"/>
              <a:t>devem</a:t>
            </a:r>
            <a:r>
              <a:rPr lang="en-US" sz="2400" dirty="0" smtClean="0"/>
              <a:t> </a:t>
            </a:r>
            <a:r>
              <a:rPr lang="en-US" sz="2400" dirty="0" err="1" smtClean="0"/>
              <a:t>estar</a:t>
            </a:r>
            <a:r>
              <a:rPr lang="en-US" sz="2400" dirty="0" smtClean="0"/>
              <a:t> </a:t>
            </a:r>
            <a:r>
              <a:rPr lang="en-US" sz="2400" dirty="0" err="1" smtClean="0"/>
              <a:t>sem</a:t>
            </a:r>
            <a:r>
              <a:rPr lang="en-US" sz="2400" dirty="0" smtClean="0"/>
              <a:t> </a:t>
            </a:r>
            <a:r>
              <a:rPr lang="en-US" sz="2400" dirty="0" err="1" smtClean="0"/>
              <a:t>energia</a:t>
            </a:r>
            <a:endParaRPr lang="en-US" sz="2400" dirty="0" smtClean="0"/>
          </a:p>
          <a:p>
            <a:pPr eaLnBrk="1" hangingPunct="1">
              <a:lnSpc>
                <a:spcPct val="90000"/>
              </a:lnSpc>
            </a:pPr>
            <a:r>
              <a:rPr lang="en-US" sz="2400" dirty="0" err="1" smtClean="0"/>
              <a:t>Faça</a:t>
            </a:r>
            <a:r>
              <a:rPr lang="en-US" sz="2400" dirty="0" smtClean="0"/>
              <a:t> a </a:t>
            </a:r>
            <a:r>
              <a:rPr lang="en-US" sz="2400" dirty="0" err="1" smtClean="0"/>
              <a:t>inspeção</a:t>
            </a:r>
            <a:r>
              <a:rPr lang="en-US" sz="2400" dirty="0" smtClean="0"/>
              <a:t> visual de </a:t>
            </a:r>
            <a:r>
              <a:rPr lang="en-US" sz="2400" dirty="0" err="1" smtClean="0"/>
              <a:t>danos</a:t>
            </a:r>
            <a:r>
              <a:rPr lang="en-US" sz="2400" dirty="0" smtClean="0"/>
              <a:t> </a:t>
            </a:r>
            <a:r>
              <a:rPr lang="en-US" sz="2400" dirty="0" err="1" smtClean="0"/>
              <a:t>físicos</a:t>
            </a:r>
            <a:endParaRPr lang="en-US" sz="2400" dirty="0" smtClean="0"/>
          </a:p>
          <a:p>
            <a:pPr eaLnBrk="1" hangingPunct="1">
              <a:lnSpc>
                <a:spcPct val="90000"/>
              </a:lnSpc>
            </a:pPr>
            <a:r>
              <a:rPr lang="en-US" sz="2400" dirty="0" err="1" smtClean="0"/>
              <a:t>Danos</a:t>
            </a:r>
            <a:r>
              <a:rPr lang="en-US" sz="2400" dirty="0" smtClean="0"/>
              <a:t> </a:t>
            </a:r>
            <a:r>
              <a:rPr lang="en-US" sz="2400" dirty="0" err="1" smtClean="0"/>
              <a:t>à</a:t>
            </a:r>
            <a:r>
              <a:rPr lang="en-US" sz="2400" dirty="0" smtClean="0"/>
              <a:t> </a:t>
            </a:r>
            <a:r>
              <a:rPr lang="en-US" sz="2400" dirty="0" err="1" smtClean="0"/>
              <a:t>capas</a:t>
            </a:r>
            <a:r>
              <a:rPr lang="en-US" sz="2400" dirty="0" smtClean="0"/>
              <a:t> </a:t>
            </a:r>
            <a:r>
              <a:rPr lang="en-US" sz="2400" dirty="0" err="1" smtClean="0"/>
              <a:t>protetoras</a:t>
            </a:r>
            <a:r>
              <a:rPr lang="en-US" sz="2400" dirty="0" smtClean="0"/>
              <a:t>, </a:t>
            </a:r>
            <a:r>
              <a:rPr lang="en-US" sz="2400" dirty="0" err="1" smtClean="0"/>
              <a:t>inchaço</a:t>
            </a:r>
            <a:endParaRPr lang="en-US" sz="2400" dirty="0" smtClean="0"/>
          </a:p>
          <a:p>
            <a:pPr eaLnBrk="1" hangingPunct="1">
              <a:lnSpc>
                <a:spcPct val="90000"/>
              </a:lnSpc>
            </a:pPr>
            <a:r>
              <a:rPr lang="en-US" sz="2400" dirty="0" err="1" smtClean="0"/>
              <a:t>Dobras</a:t>
            </a:r>
            <a:r>
              <a:rPr lang="en-US" sz="2400" dirty="0" smtClean="0"/>
              <a:t> </a:t>
            </a:r>
            <a:r>
              <a:rPr lang="en-US" sz="2400" dirty="0" err="1" smtClean="0"/>
              <a:t>agudas</a:t>
            </a:r>
            <a:endParaRPr lang="en-US" sz="2400" dirty="0" smtClean="0"/>
          </a:p>
          <a:p>
            <a:pPr eaLnBrk="1" hangingPunct="1">
              <a:lnSpc>
                <a:spcPct val="90000"/>
              </a:lnSpc>
            </a:pPr>
            <a:r>
              <a:rPr lang="en-US" sz="2400" dirty="0" err="1" smtClean="0"/>
              <a:t>Emendas</a:t>
            </a:r>
            <a:endParaRPr lang="en-US" sz="2400" dirty="0" smtClean="0"/>
          </a:p>
          <a:p>
            <a:pPr eaLnBrk="1" hangingPunct="1">
              <a:lnSpc>
                <a:spcPct val="90000"/>
              </a:lnSpc>
            </a:pPr>
            <a:r>
              <a:rPr lang="en-US" sz="2400" dirty="0" err="1" smtClean="0"/>
              <a:t>Suportes</a:t>
            </a:r>
            <a:r>
              <a:rPr lang="en-US" sz="2400" dirty="0" smtClean="0"/>
              <a:t> de </a:t>
            </a:r>
            <a:r>
              <a:rPr lang="en-US" sz="2400" dirty="0" err="1" smtClean="0"/>
              <a:t>cabos</a:t>
            </a:r>
            <a:r>
              <a:rPr lang="en-US" sz="2400" dirty="0" smtClean="0"/>
              <a:t> </a:t>
            </a:r>
            <a:r>
              <a:rPr lang="en-US" sz="2400" dirty="0" err="1" smtClean="0"/>
              <a:t>enfraquecidos</a:t>
            </a:r>
            <a:r>
              <a:rPr lang="en-US" sz="2400" dirty="0" smtClean="0"/>
              <a:t> </a:t>
            </a:r>
            <a:r>
              <a:rPr lang="en-US" sz="2400" dirty="0" err="1" smtClean="0"/>
              <a:t>ou</a:t>
            </a:r>
            <a:r>
              <a:rPr lang="en-US" sz="2400" dirty="0" smtClean="0"/>
              <a:t> </a:t>
            </a:r>
            <a:r>
              <a:rPr lang="en-US" sz="2400" dirty="0" err="1" smtClean="0"/>
              <a:t>corroídos</a:t>
            </a:r>
            <a:endParaRPr lang="en-US" sz="2400" dirty="0" smtClean="0"/>
          </a:p>
          <a:p>
            <a:pPr eaLnBrk="1" hangingPunct="1">
              <a:lnSpc>
                <a:spcPct val="90000"/>
              </a:lnSpc>
            </a:pPr>
            <a:r>
              <a:rPr lang="en-US" sz="2400" dirty="0" err="1" smtClean="0"/>
              <a:t>Teste</a:t>
            </a:r>
            <a:r>
              <a:rPr lang="en-US" sz="2400" dirty="0" smtClean="0"/>
              <a:t> de </a:t>
            </a:r>
            <a:r>
              <a:rPr lang="en-US" sz="2400" dirty="0" err="1" smtClean="0"/>
              <a:t>Resistência</a:t>
            </a:r>
            <a:r>
              <a:rPr lang="en-US" sz="2400" dirty="0" smtClean="0"/>
              <a:t> do </a:t>
            </a:r>
            <a:r>
              <a:rPr lang="en-US" sz="2400" dirty="0" err="1" smtClean="0"/>
              <a:t>Isolamento</a:t>
            </a:r>
            <a:r>
              <a:rPr lang="en-US" sz="2400" dirty="0" smtClean="0"/>
              <a:t> (</a:t>
            </a:r>
            <a:r>
              <a:rPr lang="en-US" sz="2400" i="1" dirty="0" err="1" smtClean="0">
                <a:solidFill>
                  <a:srgbClr val="000000"/>
                </a:solidFill>
              </a:rPr>
              <a:t>meggering</a:t>
            </a:r>
            <a:r>
              <a:rPr lang="en-US" sz="2400" dirty="0" smtClean="0"/>
              <a:t>)</a:t>
            </a:r>
          </a:p>
        </p:txBody>
      </p:sp>
      <p:pic>
        <p:nvPicPr>
          <p:cNvPr id="25604" name="Picture 7" descr="Pike cable"/>
          <p:cNvPicPr>
            <a:picLocks noGrp="1" noChangeAspect="1" noChangeArrowheads="1"/>
          </p:cNvPicPr>
          <p:nvPr>
            <p:ph sz="quarter" idx="2"/>
          </p:nvPr>
        </p:nvPicPr>
        <p:blipFill>
          <a:blip r:embed="rId2" cstate="print"/>
          <a:srcRect/>
          <a:stretch>
            <a:fillRect/>
          </a:stretch>
        </p:blipFill>
        <p:spPr>
          <a:xfrm>
            <a:off x="5143500" y="1524000"/>
            <a:ext cx="3048000" cy="2286000"/>
          </a:xfrm>
        </p:spPr>
      </p:pic>
      <p:pic>
        <p:nvPicPr>
          <p:cNvPr id="25605" name="Picture 8" descr="bad cable splice"/>
          <p:cNvPicPr>
            <a:picLocks noGrp="1" noChangeAspect="1" noChangeArrowheads="1"/>
          </p:cNvPicPr>
          <p:nvPr>
            <p:ph sz="quarter" idx="3"/>
          </p:nvPr>
        </p:nvPicPr>
        <p:blipFill>
          <a:blip r:embed="rId3" cstate="print"/>
          <a:srcRect/>
          <a:stretch>
            <a:fillRect/>
          </a:stretch>
        </p:blipFill>
        <p:spPr>
          <a:xfrm>
            <a:off x="5143500" y="3962400"/>
            <a:ext cx="3048000" cy="22860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pPr eaLnBrk="1" hangingPunct="1"/>
            <a:r>
              <a:rPr lang="en-US" dirty="0" err="1" smtClean="0"/>
              <a:t>Bandejas</a:t>
            </a:r>
            <a:r>
              <a:rPr lang="en-US" dirty="0" smtClean="0"/>
              <a:t> de </a:t>
            </a:r>
            <a:r>
              <a:rPr lang="en-US" dirty="0" err="1" smtClean="0"/>
              <a:t>Cabos</a:t>
            </a:r>
            <a:endParaRPr lang="en-US" dirty="0" smtClean="0"/>
          </a:p>
        </p:txBody>
      </p:sp>
      <p:sp>
        <p:nvSpPr>
          <p:cNvPr id="26627" name="Rectangle 5"/>
          <p:cNvSpPr>
            <a:spLocks noGrp="1" noChangeArrowheads="1"/>
          </p:cNvSpPr>
          <p:nvPr>
            <p:ph type="body" sz="half" idx="1"/>
          </p:nvPr>
        </p:nvSpPr>
        <p:spPr/>
        <p:txBody>
          <a:bodyPr/>
          <a:lstStyle/>
          <a:p>
            <a:pPr eaLnBrk="1" hangingPunct="1"/>
            <a:r>
              <a:rPr lang="en-US" sz="2800" dirty="0" err="1" smtClean="0"/>
              <a:t>Certificar</a:t>
            </a:r>
            <a:r>
              <a:rPr lang="en-US" sz="2800" dirty="0" smtClean="0"/>
              <a:t> </a:t>
            </a:r>
            <a:r>
              <a:rPr lang="en-US" sz="2800" dirty="0" err="1" smtClean="0"/>
              <a:t>que</a:t>
            </a:r>
            <a:r>
              <a:rPr lang="en-US" sz="2800" dirty="0" smtClean="0"/>
              <a:t> as </a:t>
            </a:r>
            <a:r>
              <a:rPr lang="en-US" sz="2800" dirty="0" err="1" smtClean="0"/>
              <a:t>bandejas</a:t>
            </a:r>
            <a:r>
              <a:rPr lang="en-US" sz="2800" dirty="0" smtClean="0"/>
              <a:t> de </a:t>
            </a:r>
            <a:r>
              <a:rPr lang="en-US" sz="2800" dirty="0" err="1" smtClean="0"/>
              <a:t>cabos</a:t>
            </a:r>
            <a:r>
              <a:rPr lang="en-US" sz="2800" dirty="0" smtClean="0"/>
              <a:t> </a:t>
            </a:r>
            <a:r>
              <a:rPr lang="en-US" sz="2800" dirty="0" err="1" smtClean="0"/>
              <a:t>não</a:t>
            </a:r>
            <a:r>
              <a:rPr lang="en-US" sz="2800" dirty="0" smtClean="0"/>
              <a:t> </a:t>
            </a:r>
            <a:r>
              <a:rPr lang="en-US" sz="2800" dirty="0" err="1" smtClean="0"/>
              <a:t>estejam</a:t>
            </a:r>
            <a:r>
              <a:rPr lang="en-US" sz="2800" dirty="0" smtClean="0"/>
              <a:t> </a:t>
            </a:r>
            <a:r>
              <a:rPr lang="en-US" sz="2800" dirty="0" err="1" smtClean="0"/>
              <a:t>sobrecarregadas</a:t>
            </a:r>
            <a:endParaRPr lang="en-US" sz="2800" dirty="0" smtClean="0"/>
          </a:p>
          <a:p>
            <a:pPr eaLnBrk="1" hangingPunct="1"/>
            <a:r>
              <a:rPr lang="en-US" sz="2800" dirty="0" smtClean="0"/>
              <a:t>As </a:t>
            </a:r>
            <a:r>
              <a:rPr lang="en-US" sz="2800" dirty="0" err="1" smtClean="0"/>
              <a:t>bandejas</a:t>
            </a:r>
            <a:r>
              <a:rPr lang="en-US" sz="2800" dirty="0" smtClean="0"/>
              <a:t> </a:t>
            </a:r>
            <a:r>
              <a:rPr lang="en-US" sz="2800" dirty="0" err="1" smtClean="0"/>
              <a:t>devem</a:t>
            </a:r>
            <a:r>
              <a:rPr lang="en-US" sz="2800" dirty="0" smtClean="0"/>
              <a:t> </a:t>
            </a:r>
            <a:r>
              <a:rPr lang="en-US" sz="2800" dirty="0" err="1" smtClean="0"/>
              <a:t>estar</a:t>
            </a:r>
            <a:r>
              <a:rPr lang="en-US" sz="2800" dirty="0" smtClean="0"/>
              <a:t> </a:t>
            </a:r>
            <a:r>
              <a:rPr lang="en-US" sz="2800" dirty="0" err="1" smtClean="0"/>
              <a:t>sem</a:t>
            </a:r>
            <a:r>
              <a:rPr lang="en-US" sz="2800" dirty="0" smtClean="0"/>
              <a:t> </a:t>
            </a:r>
            <a:r>
              <a:rPr lang="en-US" sz="2800" dirty="0" err="1" smtClean="0"/>
              <a:t>detritos</a:t>
            </a:r>
            <a:endParaRPr lang="en-US" sz="2800" dirty="0" smtClean="0"/>
          </a:p>
          <a:p>
            <a:pPr eaLnBrk="1" hangingPunct="1"/>
            <a:r>
              <a:rPr lang="en-US" sz="2800" dirty="0" err="1" smtClean="0"/>
              <a:t>Verifique</a:t>
            </a:r>
            <a:r>
              <a:rPr lang="en-US" sz="2800" dirty="0" smtClean="0"/>
              <a:t> </a:t>
            </a:r>
            <a:r>
              <a:rPr lang="en-US" sz="2800" dirty="0" err="1" smtClean="0"/>
              <a:t>suportes</a:t>
            </a:r>
            <a:endParaRPr lang="en-US" sz="2800" dirty="0" smtClean="0"/>
          </a:p>
          <a:p>
            <a:pPr eaLnBrk="1" hangingPunct="1"/>
            <a:r>
              <a:rPr lang="en-US" sz="2800" dirty="0" err="1" smtClean="0"/>
              <a:t>Corrosão</a:t>
            </a:r>
            <a:endParaRPr lang="en-US" sz="2800" dirty="0" smtClean="0"/>
          </a:p>
        </p:txBody>
      </p:sp>
      <p:pic>
        <p:nvPicPr>
          <p:cNvPr id="26628" name="Picture 7" descr="SLSDC cable tray"/>
          <p:cNvPicPr>
            <a:picLocks noGrp="1" noChangeAspect="1" noChangeArrowheads="1"/>
          </p:cNvPicPr>
          <p:nvPr>
            <p:ph sz="half" idx="2"/>
          </p:nvPr>
        </p:nvPicPr>
        <p:blipFill>
          <a:blip r:embed="rId3" cstate="print"/>
          <a:srcRect/>
          <a:stretch>
            <a:fillRect/>
          </a:stretch>
        </p:blipFill>
        <p:spPr>
          <a:xfrm>
            <a:off x="4648200" y="2371725"/>
            <a:ext cx="4038600" cy="302895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4000" dirty="0" smtClean="0"/>
              <a:t/>
            </a:r>
            <a:br>
              <a:rPr lang="en-US" sz="4000" dirty="0" smtClean="0"/>
            </a:br>
            <a:r>
              <a:rPr lang="en-US" sz="4000" dirty="0" err="1" smtClean="0"/>
              <a:t>Inspeção</a:t>
            </a:r>
            <a:r>
              <a:rPr lang="en-US" sz="4000" dirty="0" smtClean="0"/>
              <a:t> de </a:t>
            </a:r>
            <a:r>
              <a:rPr lang="en-US" sz="4000" dirty="0" err="1" smtClean="0"/>
              <a:t>Equipamento</a:t>
            </a:r>
            <a:r>
              <a:rPr lang="en-US" sz="4000" dirty="0" smtClean="0"/>
              <a:t> </a:t>
            </a:r>
            <a:r>
              <a:rPr lang="en-US" sz="4000" dirty="0" err="1" smtClean="0"/>
              <a:t>Mecânico</a:t>
            </a:r>
            <a:r>
              <a:rPr lang="en-US" sz="4000" dirty="0" smtClean="0"/>
              <a:t> </a:t>
            </a:r>
            <a:br>
              <a:rPr lang="en-US" sz="4000" dirty="0" smtClean="0"/>
            </a:br>
            <a:endParaRPr lang="en-US" sz="4000" dirty="0" smtClean="0"/>
          </a:p>
        </p:txBody>
      </p:sp>
      <p:sp>
        <p:nvSpPr>
          <p:cNvPr id="27651" name="Rectangle 3"/>
          <p:cNvSpPr>
            <a:spLocks noGrp="1" noChangeArrowheads="1"/>
          </p:cNvSpPr>
          <p:nvPr>
            <p:ph type="body" idx="1"/>
          </p:nvPr>
        </p:nvSpPr>
        <p:spPr>
          <a:xfrm>
            <a:off x="457200" y="2209800"/>
            <a:ext cx="8229600" cy="3505200"/>
          </a:xfrm>
        </p:spPr>
        <p:txBody>
          <a:bodyPr/>
          <a:lstStyle/>
          <a:p>
            <a:pPr eaLnBrk="1" hangingPunct="1">
              <a:buFont typeface="Wingdings" pitchFamily="2" charset="2"/>
              <a:buNone/>
            </a:pPr>
            <a:r>
              <a:rPr lang="en-US" dirty="0" err="1" smtClean="0"/>
              <a:t>Itens</a:t>
            </a:r>
            <a:r>
              <a:rPr lang="en-US" dirty="0" smtClean="0"/>
              <a:t> a </a:t>
            </a:r>
            <a:r>
              <a:rPr lang="en-US" dirty="0" err="1" smtClean="0"/>
              <a:t>serem</a:t>
            </a:r>
            <a:r>
              <a:rPr lang="en-US" dirty="0" smtClean="0"/>
              <a:t> </a:t>
            </a:r>
            <a:r>
              <a:rPr lang="en-US" dirty="0" err="1" smtClean="0"/>
              <a:t>verificados</a:t>
            </a:r>
            <a:r>
              <a:rPr lang="en-US" dirty="0" smtClean="0"/>
              <a:t> </a:t>
            </a:r>
          </a:p>
          <a:p>
            <a:pPr eaLnBrk="1" hangingPunct="1"/>
            <a:r>
              <a:rPr lang="en-US" dirty="0" err="1" smtClean="0"/>
              <a:t>Maquinário</a:t>
            </a:r>
            <a:r>
              <a:rPr lang="en-US" dirty="0" smtClean="0"/>
              <a:t> </a:t>
            </a:r>
            <a:r>
              <a:rPr lang="en-US" dirty="0" err="1" smtClean="0"/>
              <a:t>elétrico</a:t>
            </a:r>
            <a:r>
              <a:rPr lang="en-US" dirty="0" smtClean="0"/>
              <a:t> de </a:t>
            </a:r>
            <a:r>
              <a:rPr lang="en-US" dirty="0" err="1" smtClean="0"/>
              <a:t>içamento</a:t>
            </a:r>
            <a:endParaRPr lang="en-US" dirty="0" smtClean="0"/>
          </a:p>
          <a:p>
            <a:pPr eaLnBrk="1" hangingPunct="1"/>
            <a:r>
              <a:rPr lang="en-US" dirty="0" err="1" smtClean="0"/>
              <a:t>Equipamentos</a:t>
            </a:r>
            <a:r>
              <a:rPr lang="en-US" dirty="0" smtClean="0"/>
              <a:t> com </a:t>
            </a:r>
            <a:r>
              <a:rPr lang="en-US" dirty="0" err="1" smtClean="0"/>
              <a:t>operação</a:t>
            </a:r>
            <a:r>
              <a:rPr lang="en-US" dirty="0" smtClean="0"/>
              <a:t> </a:t>
            </a:r>
            <a:r>
              <a:rPr lang="en-US" dirty="0" err="1" smtClean="0"/>
              <a:t>hidráulica</a:t>
            </a:r>
            <a:endParaRPr lang="en-US" dirty="0" smtClean="0"/>
          </a:p>
          <a:p>
            <a:pPr eaLnBrk="1" hangingPunct="1"/>
            <a:r>
              <a:rPr lang="en-US" dirty="0" err="1" smtClean="0"/>
              <a:t>Equipamentos</a:t>
            </a:r>
            <a:r>
              <a:rPr lang="en-US" dirty="0" smtClean="0"/>
              <a:t> </a:t>
            </a:r>
            <a:r>
              <a:rPr lang="en-US" dirty="0" err="1" smtClean="0"/>
              <a:t>monitorados</a:t>
            </a:r>
            <a:r>
              <a:rPr lang="en-US" dirty="0" smtClean="0"/>
              <a:t> </a:t>
            </a:r>
            <a:r>
              <a:rPr lang="en-US" dirty="0" err="1" smtClean="0"/>
              <a:t>manualmente</a:t>
            </a: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title"/>
          </p:nvPr>
        </p:nvSpPr>
        <p:spPr>
          <a:xfrm>
            <a:off x="228600" y="228600"/>
            <a:ext cx="8458200" cy="1447800"/>
          </a:xfrm>
        </p:spPr>
        <p:txBody>
          <a:bodyPr/>
          <a:lstStyle/>
          <a:p>
            <a:pPr eaLnBrk="1" hangingPunct="1"/>
            <a:r>
              <a:rPr lang="en-US" sz="2800" dirty="0" err="1" smtClean="0"/>
              <a:t>Comportas</a:t>
            </a:r>
            <a:r>
              <a:rPr lang="en-US" sz="2800" dirty="0" smtClean="0"/>
              <a:t> </a:t>
            </a:r>
            <a:r>
              <a:rPr lang="en-US" sz="2800" dirty="0" err="1" smtClean="0"/>
              <a:t>Tradicionais</a:t>
            </a:r>
            <a:r>
              <a:rPr lang="en-US" sz="2800" dirty="0" smtClean="0"/>
              <a:t> de </a:t>
            </a:r>
            <a:r>
              <a:rPr lang="en-US" sz="2800" dirty="0" err="1" smtClean="0"/>
              <a:t>Vertedouros</a:t>
            </a:r>
            <a:r>
              <a:rPr lang="en-US" sz="2800" dirty="0" smtClean="0"/>
              <a:t> </a:t>
            </a:r>
            <a:br>
              <a:rPr lang="en-US" sz="2800" dirty="0" smtClean="0"/>
            </a:br>
            <a:r>
              <a:rPr lang="en-US" sz="2800" dirty="0" err="1" smtClean="0"/>
              <a:t>Tipo</a:t>
            </a:r>
            <a:r>
              <a:rPr lang="en-US" sz="2800" dirty="0" smtClean="0"/>
              <a:t> </a:t>
            </a:r>
            <a:r>
              <a:rPr lang="en-US" sz="2800" dirty="0" err="1" smtClean="0"/>
              <a:t>Segmento</a:t>
            </a:r>
            <a:r>
              <a:rPr lang="en-US" sz="2800" dirty="0" smtClean="0"/>
              <a:t>/Radial e com </a:t>
            </a:r>
            <a:r>
              <a:rPr lang="en-US" sz="2800" dirty="0" err="1" smtClean="0"/>
              <a:t>alguma</a:t>
            </a:r>
            <a:r>
              <a:rPr lang="en-US" sz="2800" dirty="0" smtClean="0"/>
              <a:t> </a:t>
            </a:r>
            <a:r>
              <a:rPr lang="en-US" sz="2800" dirty="0" err="1" smtClean="0"/>
              <a:t>Elevação</a:t>
            </a:r>
            <a:r>
              <a:rPr lang="en-US" sz="2800" dirty="0" smtClean="0"/>
              <a:t> Vertical </a:t>
            </a:r>
            <a:br>
              <a:rPr lang="en-US" sz="2800" dirty="0" smtClean="0"/>
            </a:br>
            <a:r>
              <a:rPr lang="en-US" sz="2800" dirty="0" err="1" smtClean="0"/>
              <a:t>Operados</a:t>
            </a:r>
            <a:r>
              <a:rPr lang="en-US" sz="2800" dirty="0" smtClean="0"/>
              <a:t> </a:t>
            </a:r>
            <a:r>
              <a:rPr lang="en-US" sz="2800" dirty="0" err="1" smtClean="0"/>
              <a:t>por</a:t>
            </a:r>
            <a:r>
              <a:rPr lang="en-US" sz="2800" dirty="0" smtClean="0"/>
              <a:t> </a:t>
            </a:r>
            <a:r>
              <a:rPr lang="en-US" sz="2800" dirty="0" err="1" smtClean="0"/>
              <a:t>Guindastes</a:t>
            </a:r>
            <a:r>
              <a:rPr lang="en-US" sz="2800" dirty="0" smtClean="0"/>
              <a:t> </a:t>
            </a:r>
            <a:r>
              <a:rPr lang="en-US" sz="2800" dirty="0" err="1" smtClean="0"/>
              <a:t>Elétricos</a:t>
            </a:r>
            <a:r>
              <a:rPr lang="en-US" sz="2800" dirty="0" smtClean="0"/>
              <a:t> </a:t>
            </a:r>
          </a:p>
        </p:txBody>
      </p:sp>
      <p:pic>
        <p:nvPicPr>
          <p:cNvPr id="28675" name="Picture 10" descr="105_0861"/>
          <p:cNvPicPr>
            <a:picLocks noGrp="1" noChangeAspect="1" noChangeArrowheads="1"/>
          </p:cNvPicPr>
          <p:nvPr>
            <p:ph sz="half" idx="2"/>
          </p:nvPr>
        </p:nvPicPr>
        <p:blipFill>
          <a:blip r:embed="rId2" cstate="print"/>
          <a:srcRect/>
          <a:stretch>
            <a:fillRect/>
          </a:stretch>
        </p:blipFill>
        <p:spPr>
          <a:xfrm>
            <a:off x="4648200" y="2371725"/>
            <a:ext cx="4038600" cy="3028950"/>
          </a:xfrm>
        </p:spPr>
      </p:pic>
      <p:sp>
        <p:nvSpPr>
          <p:cNvPr id="28676" name="TextBox 4"/>
          <p:cNvSpPr txBox="1">
            <a:spLocks noChangeArrowheads="1"/>
          </p:cNvSpPr>
          <p:nvPr/>
        </p:nvSpPr>
        <p:spPr bwMode="auto">
          <a:xfrm>
            <a:off x="4800600" y="1905000"/>
            <a:ext cx="4495800" cy="369332"/>
          </a:xfrm>
          <a:prstGeom prst="rect">
            <a:avLst/>
          </a:prstGeom>
          <a:noFill/>
          <a:ln w="9525">
            <a:noFill/>
            <a:miter lim="800000"/>
            <a:headEnd/>
            <a:tailEnd/>
          </a:ln>
        </p:spPr>
        <p:txBody>
          <a:bodyPr wrap="square">
            <a:spAutoFit/>
          </a:bodyPr>
          <a:lstStyle/>
          <a:p>
            <a:r>
              <a:rPr lang="en-US" dirty="0" err="1" smtClean="0"/>
              <a:t>Transmissão</a:t>
            </a:r>
            <a:r>
              <a:rPr lang="en-US" dirty="0" smtClean="0"/>
              <a:t> </a:t>
            </a:r>
            <a:r>
              <a:rPr lang="en-US" dirty="0" smtClean="0"/>
              <a:t>com </a:t>
            </a:r>
            <a:r>
              <a:rPr lang="en-US" dirty="0" err="1" smtClean="0"/>
              <a:t>Cadeias</a:t>
            </a:r>
            <a:r>
              <a:rPr lang="en-US" dirty="0" smtClean="0"/>
              <a:t> e </a:t>
            </a:r>
            <a:r>
              <a:rPr lang="en-US" dirty="0" err="1" smtClean="0"/>
              <a:t>Roldanas</a:t>
            </a:r>
            <a:endParaRPr lang="en-US" dirty="0"/>
          </a:p>
        </p:txBody>
      </p:sp>
      <p:pic>
        <p:nvPicPr>
          <p:cNvPr id="28677" name="Picture 11" descr="C:\1. Risk and Reliability\IES Projects\Proctor Dam, TX (Schultz)\Site Visit Photos\DSCN0328.JPG"/>
          <p:cNvPicPr>
            <a:picLocks noGrp="1" noChangeAspect="1" noChangeArrowheads="1"/>
          </p:cNvPicPr>
          <p:nvPr>
            <p:ph sz="half" idx="1"/>
          </p:nvPr>
        </p:nvPicPr>
        <p:blipFill>
          <a:blip r:embed="rId3" cstate="print"/>
          <a:srcRect/>
          <a:stretch>
            <a:fillRect/>
          </a:stretch>
        </p:blipFill>
        <p:spPr>
          <a:xfrm>
            <a:off x="1219200" y="1981200"/>
            <a:ext cx="3105150" cy="4140200"/>
          </a:xfrm>
          <a:noFill/>
        </p:spPr>
      </p:pic>
      <p:sp>
        <p:nvSpPr>
          <p:cNvPr id="28678" name="TextBox 7"/>
          <p:cNvSpPr txBox="1">
            <a:spLocks noChangeArrowheads="1"/>
          </p:cNvSpPr>
          <p:nvPr/>
        </p:nvSpPr>
        <p:spPr bwMode="auto">
          <a:xfrm>
            <a:off x="1371600" y="1676400"/>
            <a:ext cx="2895600" cy="381000"/>
          </a:xfrm>
          <a:prstGeom prst="rect">
            <a:avLst/>
          </a:prstGeom>
          <a:noFill/>
          <a:ln w="9525">
            <a:noFill/>
            <a:miter lim="800000"/>
            <a:headEnd/>
            <a:tailEnd/>
          </a:ln>
        </p:spPr>
        <p:txBody>
          <a:bodyPr wrap="square">
            <a:spAutoFit/>
          </a:bodyPr>
          <a:lstStyle/>
          <a:p>
            <a:r>
              <a:rPr lang="en-US" dirty="0" err="1" smtClean="0"/>
              <a:t>Transmissão</a:t>
            </a:r>
            <a:r>
              <a:rPr lang="en-US" dirty="0" smtClean="0"/>
              <a:t> de </a:t>
            </a:r>
            <a:r>
              <a:rPr lang="en-US" dirty="0" err="1" smtClean="0"/>
              <a:t>carga</a:t>
            </a:r>
            <a:r>
              <a:rPr lang="en-US" dirty="0" smtClean="0"/>
              <a:t>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457200" y="274638"/>
            <a:ext cx="8229600" cy="1143000"/>
          </a:xfrm>
        </p:spPr>
        <p:txBody>
          <a:bodyPr/>
          <a:lstStyle/>
          <a:p>
            <a:pPr eaLnBrk="1" hangingPunct="1"/>
            <a:r>
              <a:rPr lang="en-US" sz="3200" dirty="0" err="1" smtClean="0"/>
              <a:t>Novas</a:t>
            </a:r>
            <a:r>
              <a:rPr lang="en-US" sz="3200" dirty="0" smtClean="0"/>
              <a:t> </a:t>
            </a:r>
            <a:r>
              <a:rPr lang="en-US" sz="3200" dirty="0" err="1" smtClean="0"/>
              <a:t>Tecnologias</a:t>
            </a:r>
            <a:r>
              <a:rPr lang="en-US" sz="3200" dirty="0" smtClean="0"/>
              <a:t/>
            </a:r>
            <a:br>
              <a:rPr lang="en-US" sz="3200" dirty="0" smtClean="0"/>
            </a:br>
            <a:r>
              <a:rPr lang="en-US" sz="3200" dirty="0" err="1" smtClean="0"/>
              <a:t>Comportas</a:t>
            </a:r>
            <a:r>
              <a:rPr lang="en-US" sz="3200" dirty="0" smtClean="0"/>
              <a:t> </a:t>
            </a:r>
            <a:r>
              <a:rPr lang="en-US" sz="3200" dirty="0" err="1" smtClean="0"/>
              <a:t>em</a:t>
            </a:r>
            <a:r>
              <a:rPr lang="en-US" sz="3200" dirty="0" smtClean="0"/>
              <a:t> </a:t>
            </a:r>
            <a:r>
              <a:rPr lang="en-US" sz="3200" dirty="0" err="1" smtClean="0"/>
              <a:t>Segmentos</a:t>
            </a:r>
            <a:r>
              <a:rPr lang="en-US" sz="3200" dirty="0" smtClean="0"/>
              <a:t> com </a:t>
            </a:r>
            <a:r>
              <a:rPr lang="en-US" sz="3200" dirty="0" err="1" smtClean="0"/>
              <a:t>operação</a:t>
            </a:r>
            <a:r>
              <a:rPr lang="en-US" sz="3200" dirty="0" smtClean="0"/>
              <a:t> </a:t>
            </a:r>
            <a:r>
              <a:rPr lang="en-US" sz="3200" dirty="0" err="1" smtClean="0"/>
              <a:t>Hidráulica</a:t>
            </a:r>
            <a:endParaRPr lang="en-US" sz="3200" dirty="0" smtClean="0"/>
          </a:p>
        </p:txBody>
      </p:sp>
      <p:pic>
        <p:nvPicPr>
          <p:cNvPr id="29699" name="Picture 6" descr="100_0721"/>
          <p:cNvPicPr>
            <a:picLocks noGrp="1" noChangeAspect="1" noChangeArrowheads="1"/>
          </p:cNvPicPr>
          <p:nvPr>
            <p:ph idx="1"/>
          </p:nvPr>
        </p:nvPicPr>
        <p:blipFill>
          <a:blip r:embed="rId2" cstate="print"/>
          <a:srcRect/>
          <a:stretch>
            <a:fillRect/>
          </a:stretch>
        </p:blipFill>
        <p:spPr>
          <a:xfrm>
            <a:off x="1028700" y="1524000"/>
            <a:ext cx="7086600" cy="47244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28600"/>
            <a:ext cx="8229600" cy="1676400"/>
          </a:xfrm>
        </p:spPr>
        <p:txBody>
          <a:bodyPr/>
          <a:lstStyle/>
          <a:p>
            <a:pPr eaLnBrk="1" hangingPunct="1"/>
            <a:r>
              <a:rPr lang="en-US" sz="4000" dirty="0" smtClean="0"/>
              <a:t/>
            </a:r>
            <a:br>
              <a:rPr lang="en-US" sz="4000" dirty="0" smtClean="0"/>
            </a:br>
            <a:r>
              <a:rPr lang="en-US" sz="4000" dirty="0" err="1" smtClean="0"/>
              <a:t>Comportas</a:t>
            </a:r>
            <a:r>
              <a:rPr lang="en-US" sz="4000" dirty="0" smtClean="0"/>
              <a:t> de </a:t>
            </a:r>
            <a:r>
              <a:rPr lang="en-US" sz="4000" dirty="0" err="1" smtClean="0"/>
              <a:t>Manutenção</a:t>
            </a:r>
            <a:r>
              <a:rPr lang="en-US" sz="4000" dirty="0" smtClean="0"/>
              <a:t> </a:t>
            </a:r>
            <a:br>
              <a:rPr lang="en-US" sz="4000" dirty="0" smtClean="0"/>
            </a:br>
            <a:r>
              <a:rPr lang="en-US" sz="4000" dirty="0" err="1" smtClean="0"/>
              <a:t>localizadas</a:t>
            </a:r>
            <a:r>
              <a:rPr lang="en-US" sz="4000" dirty="0" smtClean="0"/>
              <a:t> </a:t>
            </a:r>
            <a:r>
              <a:rPr lang="en-US" sz="4000" dirty="0" err="1"/>
              <a:t>d</a:t>
            </a:r>
            <a:r>
              <a:rPr lang="en-US" sz="4000" dirty="0" err="1" smtClean="0"/>
              <a:t>entro</a:t>
            </a:r>
            <a:r>
              <a:rPr lang="en-US" sz="4000" dirty="0" smtClean="0"/>
              <a:t> </a:t>
            </a:r>
            <a:r>
              <a:rPr lang="en-US" sz="4000" dirty="0" smtClean="0"/>
              <a:t>da Torre de </a:t>
            </a:r>
            <a:r>
              <a:rPr lang="en-US" sz="4000" dirty="0" err="1" smtClean="0"/>
              <a:t>Controle</a:t>
            </a:r>
            <a:r>
              <a:rPr lang="en-US" sz="4000" dirty="0" smtClean="0"/>
              <a:t> </a:t>
            </a:r>
            <a:r>
              <a:rPr lang="en-US" sz="4000" dirty="0" err="1" smtClean="0"/>
              <a:t>ou</a:t>
            </a:r>
            <a:r>
              <a:rPr lang="en-US" sz="4000" dirty="0" smtClean="0"/>
              <a:t> da </a:t>
            </a:r>
            <a:r>
              <a:rPr lang="en-US" sz="4000" dirty="0" err="1" smtClean="0"/>
              <a:t>Barragem</a:t>
            </a:r>
            <a:r>
              <a:rPr lang="en-US" sz="4000" dirty="0" smtClean="0"/>
              <a:t> </a:t>
            </a:r>
            <a:br>
              <a:rPr lang="en-US" sz="4000" dirty="0" smtClean="0"/>
            </a:br>
            <a:endParaRPr lang="en-US" sz="4000" dirty="0" smtClean="0"/>
          </a:p>
        </p:txBody>
      </p:sp>
      <p:sp>
        <p:nvSpPr>
          <p:cNvPr id="30723" name="Rectangle 3"/>
          <p:cNvSpPr>
            <a:spLocks noGrp="1" noChangeArrowheads="1"/>
          </p:cNvSpPr>
          <p:nvPr>
            <p:ph type="body" idx="1"/>
          </p:nvPr>
        </p:nvSpPr>
        <p:spPr>
          <a:xfrm>
            <a:off x="457200" y="2209800"/>
            <a:ext cx="8229600" cy="3505200"/>
          </a:xfrm>
        </p:spPr>
        <p:txBody>
          <a:bodyPr/>
          <a:lstStyle/>
          <a:p>
            <a:pPr eaLnBrk="1" hangingPunct="1"/>
            <a:r>
              <a:rPr lang="en-US" dirty="0" err="1" smtClean="0"/>
              <a:t>Três</a:t>
            </a:r>
            <a:r>
              <a:rPr lang="en-US" dirty="0" smtClean="0"/>
              <a:t> </a:t>
            </a:r>
            <a:r>
              <a:rPr lang="en-US" dirty="0" err="1" smtClean="0"/>
              <a:t>tipos</a:t>
            </a:r>
            <a:r>
              <a:rPr lang="en-US" dirty="0" smtClean="0"/>
              <a:t> de </a:t>
            </a:r>
            <a:r>
              <a:rPr lang="en-US" dirty="0" err="1" smtClean="0"/>
              <a:t>sistema</a:t>
            </a:r>
            <a:r>
              <a:rPr lang="en-US" dirty="0" smtClean="0"/>
              <a:t> de </a:t>
            </a:r>
            <a:r>
              <a:rPr lang="en-US" dirty="0" err="1" smtClean="0"/>
              <a:t>içamento</a:t>
            </a:r>
            <a:r>
              <a:rPr lang="en-US" dirty="0" smtClean="0"/>
              <a:t> </a:t>
            </a:r>
          </a:p>
          <a:p>
            <a:pPr eaLnBrk="1" hangingPunct="1"/>
            <a:r>
              <a:rPr lang="en-US" dirty="0" err="1" smtClean="0"/>
              <a:t>Cabos</a:t>
            </a:r>
            <a:r>
              <a:rPr lang="en-US" dirty="0" smtClean="0"/>
              <a:t> </a:t>
            </a:r>
            <a:r>
              <a:rPr lang="en-US" dirty="0" err="1" smtClean="0"/>
              <a:t>ou</a:t>
            </a:r>
            <a:r>
              <a:rPr lang="en-US" dirty="0" smtClean="0"/>
              <a:t> </a:t>
            </a:r>
            <a:r>
              <a:rPr lang="en-US" dirty="0" err="1" smtClean="0"/>
              <a:t>cadeias</a:t>
            </a:r>
            <a:r>
              <a:rPr lang="en-US" dirty="0" smtClean="0"/>
              <a:t> de </a:t>
            </a:r>
            <a:r>
              <a:rPr lang="en-US" dirty="0" err="1" smtClean="0"/>
              <a:t>içamento</a:t>
            </a:r>
            <a:endParaRPr lang="en-US" dirty="0"/>
          </a:p>
          <a:p>
            <a:pPr eaLnBrk="1" hangingPunct="1"/>
            <a:r>
              <a:rPr lang="en-US" dirty="0" err="1" smtClean="0"/>
              <a:t>Unidade</a:t>
            </a:r>
            <a:r>
              <a:rPr lang="en-US" dirty="0" smtClean="0"/>
              <a:t> de </a:t>
            </a:r>
            <a:r>
              <a:rPr lang="en-US" dirty="0" err="1" smtClean="0"/>
              <a:t>energia</a:t>
            </a:r>
            <a:r>
              <a:rPr lang="en-US" dirty="0" smtClean="0"/>
              <a:t> </a:t>
            </a:r>
            <a:r>
              <a:rPr lang="en-US" dirty="0" err="1" smtClean="0"/>
              <a:t>hidráulica</a:t>
            </a:r>
            <a:r>
              <a:rPr lang="en-US" dirty="0" smtClean="0"/>
              <a:t> e </a:t>
            </a:r>
            <a:r>
              <a:rPr lang="en-US" dirty="0" err="1" smtClean="0"/>
              <a:t>eixo</a:t>
            </a:r>
            <a:r>
              <a:rPr lang="en-US" dirty="0" smtClean="0"/>
              <a:t> de </a:t>
            </a:r>
            <a:r>
              <a:rPr lang="en-US" dirty="0" err="1" smtClean="0"/>
              <a:t>transmissão</a:t>
            </a:r>
            <a:r>
              <a:rPr lang="en-US" dirty="0" smtClean="0"/>
              <a:t> com </a:t>
            </a:r>
            <a:r>
              <a:rPr lang="en-US" dirty="0" err="1" smtClean="0"/>
              <a:t>cilindro</a:t>
            </a:r>
            <a:endParaRPr lang="en-US" dirty="0" smtClean="0"/>
          </a:p>
          <a:p>
            <a:pPr eaLnBrk="1" hangingPunct="1"/>
            <a:r>
              <a:rPr lang="en-US" dirty="0" smtClean="0"/>
              <a:t>Manual de </a:t>
            </a:r>
            <a:r>
              <a:rPr lang="en-US" dirty="0" err="1" smtClean="0"/>
              <a:t>eixo</a:t>
            </a:r>
            <a:r>
              <a:rPr lang="en-US" dirty="0" smtClean="0"/>
              <a:t> de </a:t>
            </a:r>
            <a:r>
              <a:rPr lang="en-US" dirty="0" err="1" smtClean="0"/>
              <a:t>transmissão</a:t>
            </a:r>
            <a:r>
              <a:rPr lang="en-US" dirty="0" smtClean="0"/>
              <a:t> </a:t>
            </a:r>
            <a:r>
              <a:rPr lang="en-US" dirty="0" err="1" smtClean="0"/>
              <a:t>elétrico</a:t>
            </a:r>
            <a:r>
              <a:rPr lang="en-US" dirty="0" smtClean="0"/>
              <a:t> </a:t>
            </a:r>
            <a:r>
              <a:rPr lang="en-US" dirty="0" err="1" smtClean="0"/>
              <a:t>ativado</a:t>
            </a:r>
            <a:r>
              <a:rPr lang="en-US" dirty="0" smtClean="0"/>
              <a:t> </a:t>
            </a:r>
            <a:r>
              <a:rPr lang="en-US" dirty="0" err="1" smtClean="0"/>
              <a:t>por</a:t>
            </a:r>
            <a:r>
              <a:rPr lang="en-US" dirty="0" smtClean="0"/>
              <a:t> </a:t>
            </a:r>
            <a:r>
              <a:rPr lang="en-US" dirty="0" err="1" smtClean="0"/>
              <a:t>parafuso</a:t>
            </a: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err="1" smtClean="0"/>
              <a:t>Maquinário</a:t>
            </a:r>
            <a:r>
              <a:rPr lang="en-US" dirty="0" smtClean="0"/>
              <a:t> de </a:t>
            </a:r>
            <a:r>
              <a:rPr lang="en-US" dirty="0" err="1" smtClean="0"/>
              <a:t>Içamento</a:t>
            </a:r>
            <a:endParaRPr lang="en-US" dirty="0" smtClean="0"/>
          </a:p>
        </p:txBody>
      </p:sp>
      <p:sp>
        <p:nvSpPr>
          <p:cNvPr id="31747" name="Rectangle 13"/>
          <p:cNvSpPr>
            <a:spLocks noGrp="1" noChangeArrowheads="1"/>
          </p:cNvSpPr>
          <p:nvPr>
            <p:ph idx="1"/>
          </p:nvPr>
        </p:nvSpPr>
        <p:spPr/>
        <p:txBody>
          <a:bodyPr/>
          <a:lstStyle/>
          <a:p>
            <a:pPr eaLnBrk="1" hangingPunct="1"/>
            <a:endParaRPr lang="en-US" dirty="0" smtClean="0"/>
          </a:p>
        </p:txBody>
      </p:sp>
      <p:sp>
        <p:nvSpPr>
          <p:cNvPr id="31748" name="Rectangle 3"/>
          <p:cNvSpPr>
            <a:spLocks noChangeArrowheads="1"/>
          </p:cNvSpPr>
          <p:nvPr/>
        </p:nvSpPr>
        <p:spPr bwMode="auto">
          <a:xfrm>
            <a:off x="3414713" y="6229290"/>
            <a:ext cx="4295608" cy="400110"/>
          </a:xfrm>
          <a:prstGeom prst="rect">
            <a:avLst/>
          </a:prstGeom>
          <a:noFill/>
          <a:ln w="12700">
            <a:noFill/>
            <a:miter lim="800000"/>
            <a:headEnd type="none" w="sm" len="sm"/>
            <a:tailEnd type="none" w="sm" len="sm"/>
          </a:ln>
        </p:spPr>
        <p:txBody>
          <a:bodyPr wrap="none">
            <a:spAutoFit/>
          </a:bodyPr>
          <a:lstStyle/>
          <a:p>
            <a:pPr eaLnBrk="0" hangingPunct="0"/>
            <a:r>
              <a:rPr lang="en-US" sz="2000" i="1" dirty="0" smtClean="0">
                <a:latin typeface="Times New Roman" pitchFamily="18" charset="0"/>
              </a:rPr>
              <a:t>Torre de </a:t>
            </a:r>
            <a:r>
              <a:rPr lang="en-US" sz="2000" i="1" dirty="0" err="1" smtClean="0">
                <a:latin typeface="Times New Roman" pitchFamily="18" charset="0"/>
              </a:rPr>
              <a:t>entrada</a:t>
            </a:r>
            <a:r>
              <a:rPr lang="en-US" sz="2000" i="1" dirty="0" smtClean="0">
                <a:latin typeface="Times New Roman" pitchFamily="18" charset="0"/>
              </a:rPr>
              <a:t> de Grenada Lake, </a:t>
            </a:r>
            <a:r>
              <a:rPr lang="en-US" sz="2000" i="1" dirty="0">
                <a:latin typeface="Times New Roman" pitchFamily="18" charset="0"/>
              </a:rPr>
              <a:t>MS</a:t>
            </a:r>
          </a:p>
        </p:txBody>
      </p:sp>
      <p:pic>
        <p:nvPicPr>
          <p:cNvPr id="31749" name="Picture 4" descr="Gate Position Indicator and Controls"/>
          <p:cNvPicPr>
            <a:picLocks noChangeAspect="1" noChangeArrowheads="1"/>
          </p:cNvPicPr>
          <p:nvPr/>
        </p:nvPicPr>
        <p:blipFill>
          <a:blip r:embed="rId3" cstate="print"/>
          <a:srcRect/>
          <a:stretch>
            <a:fillRect/>
          </a:stretch>
        </p:blipFill>
        <p:spPr bwMode="auto">
          <a:xfrm>
            <a:off x="1752600" y="1676400"/>
            <a:ext cx="6781800" cy="4500563"/>
          </a:xfrm>
          <a:prstGeom prst="rect">
            <a:avLst/>
          </a:prstGeom>
          <a:noFill/>
          <a:ln w="9525">
            <a:noFill/>
            <a:miter lim="800000"/>
            <a:headEnd/>
            <a:tailEnd/>
          </a:ln>
        </p:spPr>
      </p:pic>
      <p:sp>
        <p:nvSpPr>
          <p:cNvPr id="31750" name="Line 5"/>
          <p:cNvSpPr>
            <a:spLocks noChangeShapeType="1"/>
          </p:cNvSpPr>
          <p:nvPr/>
        </p:nvSpPr>
        <p:spPr bwMode="auto">
          <a:xfrm>
            <a:off x="1576388" y="3554413"/>
            <a:ext cx="2538412" cy="560387"/>
          </a:xfrm>
          <a:prstGeom prst="line">
            <a:avLst/>
          </a:prstGeom>
          <a:noFill/>
          <a:ln w="38100">
            <a:solidFill>
              <a:schemeClr val="hlink"/>
            </a:solidFill>
            <a:round/>
            <a:headEnd type="none" w="sm" len="sm"/>
            <a:tailEnd type="triangle" w="sm" len="sm"/>
          </a:ln>
        </p:spPr>
        <p:txBody>
          <a:bodyPr/>
          <a:lstStyle/>
          <a:p>
            <a:endParaRPr lang="en-US"/>
          </a:p>
        </p:txBody>
      </p:sp>
      <p:sp>
        <p:nvSpPr>
          <p:cNvPr id="31751" name="Rectangle 6"/>
          <p:cNvSpPr>
            <a:spLocks noChangeArrowheads="1"/>
          </p:cNvSpPr>
          <p:nvPr/>
        </p:nvSpPr>
        <p:spPr bwMode="auto">
          <a:xfrm>
            <a:off x="0" y="2895600"/>
            <a:ext cx="1887538" cy="1015663"/>
          </a:xfrm>
          <a:prstGeom prst="rect">
            <a:avLst/>
          </a:prstGeom>
          <a:noFill/>
          <a:ln w="12700">
            <a:noFill/>
            <a:miter lim="800000"/>
            <a:headEnd type="none" w="sm" len="sm"/>
            <a:tailEnd type="none" w="sm" len="sm"/>
          </a:ln>
        </p:spPr>
        <p:txBody>
          <a:bodyPr>
            <a:spAutoFit/>
          </a:bodyPr>
          <a:lstStyle/>
          <a:p>
            <a:pPr algn="ctr" eaLnBrk="0" hangingPunct="0"/>
            <a:r>
              <a:rPr lang="en-US" sz="2000" dirty="0" err="1" smtClean="0"/>
              <a:t>Indicador</a:t>
            </a:r>
            <a:r>
              <a:rPr lang="en-US" sz="2000" dirty="0" smtClean="0"/>
              <a:t> de </a:t>
            </a:r>
            <a:r>
              <a:rPr lang="en-US" sz="2000" dirty="0" err="1" smtClean="0"/>
              <a:t>Posição</a:t>
            </a:r>
            <a:r>
              <a:rPr lang="en-US" sz="2000" dirty="0" smtClean="0"/>
              <a:t> da </a:t>
            </a:r>
            <a:r>
              <a:rPr lang="en-US" sz="2000" dirty="0" err="1" smtClean="0"/>
              <a:t>Comporta</a:t>
            </a:r>
            <a:endParaRPr lang="en-US" sz="2000" dirty="0"/>
          </a:p>
        </p:txBody>
      </p:sp>
      <p:sp>
        <p:nvSpPr>
          <p:cNvPr id="31752" name="Line 7"/>
          <p:cNvSpPr>
            <a:spLocks noChangeShapeType="1"/>
          </p:cNvSpPr>
          <p:nvPr/>
        </p:nvSpPr>
        <p:spPr bwMode="auto">
          <a:xfrm flipV="1">
            <a:off x="1447800" y="4876800"/>
            <a:ext cx="1447800" cy="533400"/>
          </a:xfrm>
          <a:prstGeom prst="line">
            <a:avLst/>
          </a:prstGeom>
          <a:noFill/>
          <a:ln w="38100">
            <a:solidFill>
              <a:schemeClr val="hlink"/>
            </a:solidFill>
            <a:round/>
            <a:headEnd type="none" w="sm" len="sm"/>
            <a:tailEnd type="triangle" w="sm" len="sm"/>
          </a:ln>
        </p:spPr>
        <p:txBody>
          <a:bodyPr/>
          <a:lstStyle/>
          <a:p>
            <a:endParaRPr lang="en-US"/>
          </a:p>
        </p:txBody>
      </p:sp>
      <p:sp>
        <p:nvSpPr>
          <p:cNvPr id="31753" name="Rectangle 8"/>
          <p:cNvSpPr>
            <a:spLocks noChangeArrowheads="1"/>
          </p:cNvSpPr>
          <p:nvPr/>
        </p:nvSpPr>
        <p:spPr bwMode="auto">
          <a:xfrm>
            <a:off x="-152400" y="4876800"/>
            <a:ext cx="1828800" cy="1015663"/>
          </a:xfrm>
          <a:prstGeom prst="rect">
            <a:avLst/>
          </a:prstGeom>
          <a:noFill/>
          <a:ln w="12700">
            <a:noFill/>
            <a:miter lim="800000"/>
            <a:headEnd type="none" w="sm" len="sm"/>
            <a:tailEnd type="none" w="sm" len="sm"/>
          </a:ln>
        </p:spPr>
        <p:txBody>
          <a:bodyPr>
            <a:spAutoFit/>
          </a:bodyPr>
          <a:lstStyle/>
          <a:p>
            <a:pPr algn="ctr" eaLnBrk="0" hangingPunct="0"/>
            <a:r>
              <a:rPr lang="en-US" sz="2000" dirty="0" err="1" smtClean="0"/>
              <a:t>Conjunto</a:t>
            </a:r>
            <a:r>
              <a:rPr lang="en-US" sz="2000" dirty="0" smtClean="0"/>
              <a:t> de </a:t>
            </a:r>
            <a:r>
              <a:rPr lang="en-US" sz="2000" dirty="0" err="1" smtClean="0"/>
              <a:t>Dijuntor</a:t>
            </a:r>
            <a:r>
              <a:rPr lang="en-US" sz="2000" dirty="0" smtClean="0"/>
              <a:t> de </a:t>
            </a:r>
            <a:r>
              <a:rPr lang="en-US" sz="2000" dirty="0" err="1" smtClean="0"/>
              <a:t>Limite</a:t>
            </a:r>
            <a:endParaRPr lang="en-US" sz="2000" dirty="0"/>
          </a:p>
        </p:txBody>
      </p:sp>
      <p:sp>
        <p:nvSpPr>
          <p:cNvPr id="31754" name="Line 9"/>
          <p:cNvSpPr>
            <a:spLocks noChangeShapeType="1"/>
          </p:cNvSpPr>
          <p:nvPr/>
        </p:nvSpPr>
        <p:spPr bwMode="auto">
          <a:xfrm>
            <a:off x="1423988" y="2335213"/>
            <a:ext cx="4748212" cy="1474787"/>
          </a:xfrm>
          <a:prstGeom prst="line">
            <a:avLst/>
          </a:prstGeom>
          <a:noFill/>
          <a:ln w="38100">
            <a:solidFill>
              <a:schemeClr val="hlink"/>
            </a:solidFill>
            <a:round/>
            <a:headEnd type="none" w="sm" len="sm"/>
            <a:tailEnd type="triangle" w="sm" len="sm"/>
          </a:ln>
        </p:spPr>
        <p:txBody>
          <a:bodyPr/>
          <a:lstStyle/>
          <a:p>
            <a:endParaRPr lang="en-US"/>
          </a:p>
        </p:txBody>
      </p:sp>
      <p:sp>
        <p:nvSpPr>
          <p:cNvPr id="31755" name="Rectangle 10"/>
          <p:cNvSpPr>
            <a:spLocks noChangeArrowheads="1"/>
          </p:cNvSpPr>
          <p:nvPr/>
        </p:nvSpPr>
        <p:spPr bwMode="auto">
          <a:xfrm>
            <a:off x="228600" y="1905000"/>
            <a:ext cx="1354138" cy="707886"/>
          </a:xfrm>
          <a:prstGeom prst="rect">
            <a:avLst/>
          </a:prstGeom>
          <a:noFill/>
          <a:ln w="12700">
            <a:noFill/>
            <a:miter lim="800000"/>
            <a:headEnd type="none" w="sm" len="sm"/>
            <a:tailEnd type="none" w="sm" len="sm"/>
          </a:ln>
        </p:spPr>
        <p:txBody>
          <a:bodyPr>
            <a:spAutoFit/>
          </a:bodyPr>
          <a:lstStyle/>
          <a:p>
            <a:pPr algn="ctr" eaLnBrk="0" hangingPunct="0"/>
            <a:r>
              <a:rPr lang="en-US" sz="2000" dirty="0" err="1" smtClean="0"/>
              <a:t>Painel</a:t>
            </a:r>
            <a:r>
              <a:rPr lang="en-US" sz="2000" dirty="0" smtClean="0"/>
              <a:t> de </a:t>
            </a:r>
            <a:r>
              <a:rPr lang="en-US" sz="2000" dirty="0" err="1" smtClean="0"/>
              <a:t>Controle</a:t>
            </a:r>
            <a:r>
              <a:rPr lang="en-US" sz="2000" dirty="0" smtClean="0"/>
              <a:t> </a:t>
            </a:r>
            <a:endParaRPr lang="en-US" sz="2000" dirty="0"/>
          </a:p>
        </p:txBody>
      </p:sp>
      <p:sp>
        <p:nvSpPr>
          <p:cNvPr id="31756" name="Line 11"/>
          <p:cNvSpPr>
            <a:spLocks noChangeShapeType="1"/>
          </p:cNvSpPr>
          <p:nvPr/>
        </p:nvSpPr>
        <p:spPr bwMode="auto">
          <a:xfrm flipH="1">
            <a:off x="7924800" y="1905000"/>
            <a:ext cx="609600" cy="1676400"/>
          </a:xfrm>
          <a:prstGeom prst="line">
            <a:avLst/>
          </a:prstGeom>
          <a:noFill/>
          <a:ln w="38100">
            <a:solidFill>
              <a:schemeClr val="hlink"/>
            </a:solidFill>
            <a:round/>
            <a:headEnd type="none" w="sm" len="sm"/>
            <a:tailEnd type="triangle" w="sm" len="sm"/>
          </a:ln>
        </p:spPr>
        <p:txBody>
          <a:bodyPr/>
          <a:lstStyle/>
          <a:p>
            <a:endParaRPr lang="en-US"/>
          </a:p>
        </p:txBody>
      </p:sp>
      <p:sp>
        <p:nvSpPr>
          <p:cNvPr id="31757" name="Rectangle 12"/>
          <p:cNvSpPr>
            <a:spLocks noChangeArrowheads="1"/>
          </p:cNvSpPr>
          <p:nvPr/>
        </p:nvSpPr>
        <p:spPr bwMode="auto">
          <a:xfrm>
            <a:off x="5562600" y="1123890"/>
            <a:ext cx="3486150" cy="400110"/>
          </a:xfrm>
          <a:prstGeom prst="rect">
            <a:avLst/>
          </a:prstGeom>
          <a:noFill/>
          <a:ln w="12700">
            <a:noFill/>
            <a:miter lim="800000"/>
            <a:headEnd type="none" w="sm" len="sm"/>
            <a:tailEnd type="none" w="sm" len="sm"/>
          </a:ln>
        </p:spPr>
        <p:txBody>
          <a:bodyPr wrap="square">
            <a:spAutoFit/>
          </a:bodyPr>
          <a:lstStyle/>
          <a:p>
            <a:pPr algn="ctr" eaLnBrk="0" hangingPunct="0"/>
            <a:r>
              <a:rPr lang="en-US" sz="2000" dirty="0" err="1" smtClean="0"/>
              <a:t>Compartimento</a:t>
            </a:r>
            <a:r>
              <a:rPr lang="en-US" sz="2000" dirty="0" smtClean="0"/>
              <a:t> de </a:t>
            </a:r>
            <a:r>
              <a:rPr lang="en-US" sz="2000" dirty="0" err="1" smtClean="0"/>
              <a:t>Freios</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76200"/>
            <a:ext cx="8229600" cy="1143000"/>
          </a:xfrm>
        </p:spPr>
        <p:txBody>
          <a:bodyPr/>
          <a:lstStyle/>
          <a:p>
            <a:pPr eaLnBrk="1" hangingPunct="1"/>
            <a:r>
              <a:rPr lang="en-US" dirty="0" err="1" smtClean="0"/>
              <a:t>Resumo</a:t>
            </a:r>
            <a:r>
              <a:rPr lang="en-US" dirty="0" smtClean="0"/>
              <a:t> </a:t>
            </a:r>
          </a:p>
        </p:txBody>
      </p:sp>
      <p:sp>
        <p:nvSpPr>
          <p:cNvPr id="5123" name="Rectangle 3"/>
          <p:cNvSpPr>
            <a:spLocks noGrp="1" noChangeArrowheads="1"/>
          </p:cNvSpPr>
          <p:nvPr>
            <p:ph type="body" idx="1"/>
          </p:nvPr>
        </p:nvSpPr>
        <p:spPr>
          <a:xfrm>
            <a:off x="457200" y="1143000"/>
            <a:ext cx="8229600" cy="3886200"/>
          </a:xfrm>
        </p:spPr>
        <p:txBody>
          <a:bodyPr/>
          <a:lstStyle/>
          <a:p>
            <a:pPr eaLnBrk="1" hangingPunct="1">
              <a:lnSpc>
                <a:spcPct val="90000"/>
              </a:lnSpc>
            </a:pPr>
            <a:r>
              <a:rPr lang="en-US" dirty="0" err="1" smtClean="0"/>
              <a:t>Importância</a:t>
            </a:r>
            <a:r>
              <a:rPr lang="en-US" dirty="0" smtClean="0"/>
              <a:t> de </a:t>
            </a:r>
            <a:r>
              <a:rPr lang="en-US" dirty="0" err="1" smtClean="0"/>
              <a:t>Inspeções</a:t>
            </a:r>
            <a:endParaRPr lang="en-US" dirty="0" smtClean="0"/>
          </a:p>
          <a:p>
            <a:pPr eaLnBrk="1" hangingPunct="1">
              <a:lnSpc>
                <a:spcPct val="90000"/>
              </a:lnSpc>
            </a:pPr>
            <a:r>
              <a:rPr lang="en-US" dirty="0" err="1" smtClean="0"/>
              <a:t>Preparação</a:t>
            </a:r>
            <a:r>
              <a:rPr lang="en-US" dirty="0" smtClean="0"/>
              <a:t> e </a:t>
            </a:r>
            <a:r>
              <a:rPr lang="en-US" dirty="0" err="1" smtClean="0"/>
              <a:t>Documentação</a:t>
            </a:r>
            <a:r>
              <a:rPr lang="en-US" dirty="0" smtClean="0"/>
              <a:t> de </a:t>
            </a:r>
            <a:r>
              <a:rPr lang="en-US" dirty="0" err="1" smtClean="0"/>
              <a:t>Inspeções</a:t>
            </a:r>
            <a:endParaRPr lang="en-US" dirty="0" smtClean="0"/>
          </a:p>
          <a:p>
            <a:pPr eaLnBrk="1" hangingPunct="1">
              <a:lnSpc>
                <a:spcPct val="90000"/>
              </a:lnSpc>
            </a:pPr>
            <a:r>
              <a:rPr lang="en-US" dirty="0" err="1" smtClean="0"/>
              <a:t>Tipos</a:t>
            </a:r>
            <a:r>
              <a:rPr lang="en-US" dirty="0" smtClean="0"/>
              <a:t> de </a:t>
            </a:r>
            <a:r>
              <a:rPr lang="en-US" dirty="0" err="1" smtClean="0"/>
              <a:t>comportas</a:t>
            </a:r>
            <a:endParaRPr lang="en-US" dirty="0" smtClean="0"/>
          </a:p>
          <a:p>
            <a:pPr eaLnBrk="1" hangingPunct="1">
              <a:lnSpc>
                <a:spcPct val="90000"/>
              </a:lnSpc>
            </a:pPr>
            <a:r>
              <a:rPr lang="en-US" dirty="0" err="1" smtClean="0"/>
              <a:t>Equipamentos</a:t>
            </a:r>
            <a:r>
              <a:rPr lang="en-US" dirty="0" smtClean="0"/>
              <a:t> de </a:t>
            </a:r>
            <a:r>
              <a:rPr lang="en-US" dirty="0" err="1" smtClean="0"/>
              <a:t>Distribuição</a:t>
            </a:r>
            <a:r>
              <a:rPr lang="en-US" dirty="0" smtClean="0"/>
              <a:t> </a:t>
            </a:r>
            <a:r>
              <a:rPr lang="en-US" dirty="0" err="1" smtClean="0"/>
              <a:t>Elétrica</a:t>
            </a:r>
            <a:endParaRPr lang="en-US" dirty="0" smtClean="0"/>
          </a:p>
          <a:p>
            <a:pPr eaLnBrk="1" hangingPunct="1">
              <a:lnSpc>
                <a:spcPct val="90000"/>
              </a:lnSpc>
            </a:pPr>
            <a:r>
              <a:rPr lang="en-US" dirty="0" err="1" smtClean="0"/>
              <a:t>Unidades</a:t>
            </a:r>
            <a:r>
              <a:rPr lang="en-US" dirty="0" smtClean="0"/>
              <a:t> de </a:t>
            </a:r>
            <a:r>
              <a:rPr lang="en-US" dirty="0" err="1"/>
              <a:t>e</a:t>
            </a:r>
            <a:r>
              <a:rPr lang="en-US" dirty="0" err="1" smtClean="0"/>
              <a:t>nergia</a:t>
            </a:r>
            <a:r>
              <a:rPr lang="en-US" dirty="0" smtClean="0"/>
              <a:t> </a:t>
            </a:r>
            <a:r>
              <a:rPr lang="en-US" dirty="0" err="1" smtClean="0"/>
              <a:t>emergencial</a:t>
            </a:r>
            <a:endParaRPr lang="en-US" dirty="0" smtClean="0"/>
          </a:p>
          <a:p>
            <a:pPr eaLnBrk="1" hangingPunct="1">
              <a:lnSpc>
                <a:spcPct val="90000"/>
              </a:lnSpc>
            </a:pPr>
            <a:r>
              <a:rPr lang="en-US" dirty="0" err="1" smtClean="0"/>
              <a:t>Maquinários</a:t>
            </a:r>
            <a:r>
              <a:rPr lang="en-US" dirty="0" smtClean="0"/>
              <a:t> </a:t>
            </a:r>
            <a:r>
              <a:rPr lang="en-US" dirty="0" err="1" smtClean="0"/>
              <a:t>para</a:t>
            </a:r>
            <a:r>
              <a:rPr lang="en-US" dirty="0" smtClean="0"/>
              <a:t> </a:t>
            </a:r>
            <a:r>
              <a:rPr lang="en-US" dirty="0" err="1" smtClean="0"/>
              <a:t>operação</a:t>
            </a:r>
            <a:r>
              <a:rPr lang="en-US" dirty="0" smtClean="0"/>
              <a:t> de </a:t>
            </a:r>
            <a:r>
              <a:rPr lang="en-US" dirty="0" err="1" smtClean="0"/>
              <a:t>comportas</a:t>
            </a:r>
            <a:r>
              <a:rPr lang="en-US" dirty="0" smtClean="0"/>
              <a:t> </a:t>
            </a:r>
            <a:r>
              <a:rPr lang="en-US" dirty="0" err="1" smtClean="0"/>
              <a:t>ou</a:t>
            </a:r>
            <a:r>
              <a:rPr lang="en-US" dirty="0" smtClean="0"/>
              <a:t> </a:t>
            </a:r>
            <a:r>
              <a:rPr lang="en-US" dirty="0" err="1" smtClean="0"/>
              <a:t>válvulas</a:t>
            </a:r>
            <a:endParaRPr lang="en-US" dirty="0" smtClean="0"/>
          </a:p>
          <a:p>
            <a:pPr eaLnBrk="1" hangingPunct="1">
              <a:lnSpc>
                <a:spcPct val="90000"/>
              </a:lnSpc>
            </a:pPr>
            <a:r>
              <a:rPr lang="en-US" dirty="0" err="1"/>
              <a:t>G</a:t>
            </a:r>
            <a:r>
              <a:rPr lang="en-US" dirty="0" err="1" smtClean="0"/>
              <a:t>uindastes</a:t>
            </a:r>
            <a:r>
              <a:rPr lang="en-US" dirty="0" smtClean="0"/>
              <a:t> </a:t>
            </a:r>
            <a:r>
              <a:rPr lang="en-US" dirty="0" err="1" smtClean="0"/>
              <a:t>ou</a:t>
            </a:r>
            <a:r>
              <a:rPr lang="en-US" dirty="0" smtClean="0"/>
              <a:t> </a:t>
            </a:r>
            <a:r>
              <a:rPr lang="en-US" dirty="0" err="1" smtClean="0"/>
              <a:t>dispositivos</a:t>
            </a:r>
            <a:r>
              <a:rPr lang="en-US" dirty="0" smtClean="0"/>
              <a:t> de </a:t>
            </a:r>
            <a:r>
              <a:rPr lang="en-US" dirty="0" err="1" smtClean="0"/>
              <a:t>içamento</a:t>
            </a:r>
            <a:endParaRPr lang="en-US" dirty="0" smtClean="0"/>
          </a:p>
          <a:p>
            <a:pPr eaLnBrk="1" hangingPunct="1">
              <a:lnSpc>
                <a:spcPct val="90000"/>
              </a:lnSpc>
            </a:pPr>
            <a:r>
              <a:rPr lang="en-US" dirty="0" err="1" smtClean="0"/>
              <a:t>Bombas</a:t>
            </a:r>
            <a:r>
              <a:rPr lang="en-US" dirty="0" smtClean="0"/>
              <a:t> de </a:t>
            </a:r>
            <a:r>
              <a:rPr lang="en-US" dirty="0" err="1" smtClean="0"/>
              <a:t>drenos</a:t>
            </a: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MVC-003S"/>
          <p:cNvPicPr>
            <a:picLocks noChangeAspect="1" noChangeArrowheads="1"/>
          </p:cNvPicPr>
          <p:nvPr/>
        </p:nvPicPr>
        <p:blipFill>
          <a:blip r:embed="rId2" cstate="print"/>
          <a:srcRect/>
          <a:stretch>
            <a:fillRect/>
          </a:stretch>
        </p:blipFill>
        <p:spPr bwMode="auto">
          <a:xfrm>
            <a:off x="2286000" y="2133600"/>
            <a:ext cx="5410200" cy="3986213"/>
          </a:xfrm>
          <a:prstGeom prst="rect">
            <a:avLst/>
          </a:prstGeom>
          <a:noFill/>
          <a:ln w="9525">
            <a:noFill/>
            <a:miter lim="800000"/>
            <a:headEnd/>
            <a:tailEnd/>
          </a:ln>
        </p:spPr>
      </p:pic>
      <p:sp>
        <p:nvSpPr>
          <p:cNvPr id="32771" name="Rectangle 3"/>
          <p:cNvSpPr>
            <a:spLocks noChangeArrowheads="1"/>
          </p:cNvSpPr>
          <p:nvPr/>
        </p:nvSpPr>
        <p:spPr bwMode="auto">
          <a:xfrm>
            <a:off x="0" y="2438400"/>
            <a:ext cx="1682096" cy="707886"/>
          </a:xfrm>
          <a:prstGeom prst="rect">
            <a:avLst/>
          </a:prstGeom>
          <a:noFill/>
          <a:ln w="12700">
            <a:noFill/>
            <a:miter lim="800000"/>
            <a:headEnd type="none" w="sm" len="sm"/>
            <a:tailEnd type="none" w="sm" len="sm"/>
          </a:ln>
        </p:spPr>
        <p:txBody>
          <a:bodyPr wrap="none">
            <a:spAutoFit/>
          </a:bodyPr>
          <a:lstStyle/>
          <a:p>
            <a:pPr algn="ctr" eaLnBrk="0" hangingPunct="0"/>
            <a:r>
              <a:rPr lang="en-US" sz="2000" dirty="0" err="1" smtClean="0"/>
              <a:t>Caixa</a:t>
            </a:r>
            <a:r>
              <a:rPr lang="en-US" sz="2000" dirty="0" smtClean="0"/>
              <a:t> de </a:t>
            </a:r>
          </a:p>
          <a:p>
            <a:pPr algn="ctr" eaLnBrk="0" hangingPunct="0"/>
            <a:r>
              <a:rPr lang="en-US" sz="2000" dirty="0" err="1" smtClean="0"/>
              <a:t>engrenagens</a:t>
            </a:r>
            <a:r>
              <a:rPr lang="en-US" sz="2000" dirty="0" smtClean="0"/>
              <a:t> </a:t>
            </a:r>
            <a:endParaRPr lang="en-US" sz="2000" b="1" dirty="0">
              <a:solidFill>
                <a:srgbClr val="FFFFFF"/>
              </a:solidFill>
            </a:endParaRPr>
          </a:p>
        </p:txBody>
      </p:sp>
      <p:sp>
        <p:nvSpPr>
          <p:cNvPr id="32772" name="Line 4"/>
          <p:cNvSpPr>
            <a:spLocks noChangeShapeType="1"/>
          </p:cNvSpPr>
          <p:nvPr/>
        </p:nvSpPr>
        <p:spPr bwMode="auto">
          <a:xfrm>
            <a:off x="2133600" y="3581400"/>
            <a:ext cx="990600" cy="381000"/>
          </a:xfrm>
          <a:prstGeom prst="line">
            <a:avLst/>
          </a:prstGeom>
          <a:noFill/>
          <a:ln w="38100">
            <a:solidFill>
              <a:schemeClr val="hlink"/>
            </a:solidFill>
            <a:round/>
            <a:headEnd type="none" w="sm" len="sm"/>
            <a:tailEnd type="triangle" w="sm" len="sm"/>
          </a:ln>
        </p:spPr>
        <p:txBody>
          <a:bodyPr/>
          <a:lstStyle/>
          <a:p>
            <a:endParaRPr lang="en-US"/>
          </a:p>
        </p:txBody>
      </p:sp>
      <p:sp>
        <p:nvSpPr>
          <p:cNvPr id="32773" name="Line 5"/>
          <p:cNvSpPr>
            <a:spLocks noChangeShapeType="1"/>
          </p:cNvSpPr>
          <p:nvPr/>
        </p:nvSpPr>
        <p:spPr bwMode="auto">
          <a:xfrm>
            <a:off x="1676400" y="2971800"/>
            <a:ext cx="3048000" cy="914400"/>
          </a:xfrm>
          <a:prstGeom prst="line">
            <a:avLst/>
          </a:prstGeom>
          <a:noFill/>
          <a:ln w="38100">
            <a:solidFill>
              <a:schemeClr val="hlink"/>
            </a:solidFill>
            <a:round/>
            <a:headEnd type="none" w="sm" len="sm"/>
            <a:tailEnd type="triangle" w="sm" len="sm"/>
          </a:ln>
        </p:spPr>
        <p:txBody>
          <a:bodyPr/>
          <a:lstStyle/>
          <a:p>
            <a:endParaRPr lang="en-US"/>
          </a:p>
        </p:txBody>
      </p:sp>
      <p:sp>
        <p:nvSpPr>
          <p:cNvPr id="32774" name="Rectangle 6"/>
          <p:cNvSpPr>
            <a:spLocks noChangeArrowheads="1"/>
          </p:cNvSpPr>
          <p:nvPr/>
        </p:nvSpPr>
        <p:spPr bwMode="auto">
          <a:xfrm>
            <a:off x="381000" y="3352800"/>
            <a:ext cx="1510650" cy="707886"/>
          </a:xfrm>
          <a:prstGeom prst="rect">
            <a:avLst/>
          </a:prstGeom>
          <a:noFill/>
          <a:ln w="12700">
            <a:noFill/>
            <a:miter lim="800000"/>
            <a:headEnd type="none" w="sm" len="sm"/>
            <a:tailEnd type="none" w="sm" len="sm"/>
          </a:ln>
        </p:spPr>
        <p:txBody>
          <a:bodyPr wrap="none">
            <a:spAutoFit/>
          </a:bodyPr>
          <a:lstStyle/>
          <a:p>
            <a:pPr eaLnBrk="0" hangingPunct="0"/>
            <a:r>
              <a:rPr lang="en-US" sz="2000" dirty="0" err="1" smtClean="0"/>
              <a:t>Controle</a:t>
            </a:r>
            <a:r>
              <a:rPr lang="en-US" sz="2000" dirty="0" smtClean="0"/>
              <a:t> de </a:t>
            </a:r>
          </a:p>
          <a:p>
            <a:pPr eaLnBrk="0" hangingPunct="0"/>
            <a:r>
              <a:rPr lang="en-US" sz="2000" dirty="0" err="1" smtClean="0"/>
              <a:t>comportas</a:t>
            </a:r>
            <a:r>
              <a:rPr lang="en-US" sz="2000" dirty="0" smtClean="0"/>
              <a:t> </a:t>
            </a:r>
            <a:endParaRPr lang="en-US" sz="2000" dirty="0"/>
          </a:p>
        </p:txBody>
      </p:sp>
      <p:sp>
        <p:nvSpPr>
          <p:cNvPr id="51207" name="Rectangle 7"/>
          <p:cNvSpPr>
            <a:spLocks noChangeArrowheads="1"/>
          </p:cNvSpPr>
          <p:nvPr/>
        </p:nvSpPr>
        <p:spPr bwMode="auto">
          <a:xfrm>
            <a:off x="1066800" y="762000"/>
            <a:ext cx="7924800" cy="1938992"/>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4400" dirty="0" err="1" smtClean="0"/>
              <a:t>Máquina</a:t>
            </a:r>
            <a:r>
              <a:rPr lang="en-US" sz="4400" dirty="0" smtClean="0"/>
              <a:t> de </a:t>
            </a:r>
            <a:r>
              <a:rPr lang="en-US" sz="4400" dirty="0" err="1" smtClean="0"/>
              <a:t>Içamento</a:t>
            </a:r>
            <a:r>
              <a:rPr lang="en-US" sz="4400" dirty="0" smtClean="0"/>
              <a:t> </a:t>
            </a:r>
            <a:r>
              <a:rPr lang="en-US" sz="4400" dirty="0" err="1" smtClean="0"/>
              <a:t>por</a:t>
            </a:r>
            <a:r>
              <a:rPr lang="en-US" sz="4400" dirty="0" smtClean="0"/>
              <a:t> </a:t>
            </a:r>
            <a:r>
              <a:rPr lang="en-US" sz="4400" dirty="0" err="1" smtClean="0"/>
              <a:t>Cabos</a:t>
            </a:r>
            <a:endParaRPr lang="en-US" sz="4400" dirty="0">
              <a:latin typeface="Arial Black" pitchFamily="34" charset="0"/>
            </a:endParaRPr>
          </a:p>
          <a:p>
            <a:pPr algn="ctr" eaLnBrk="0" hangingPunct="0">
              <a:defRPr/>
            </a:pPr>
            <a:endParaRPr lang="en-US" sz="3200" dirty="0">
              <a:effectLst>
                <a:outerShdw blurRad="38100" dist="38100" dir="2700000" algn="tl">
                  <a:srgbClr val="C0C0C0"/>
                </a:outerShdw>
              </a:effectLst>
              <a:latin typeface="Arial Black" pitchFamily="34" charset="0"/>
            </a:endParaRPr>
          </a:p>
        </p:txBody>
      </p:sp>
      <p:sp>
        <p:nvSpPr>
          <p:cNvPr id="32776" name="Line 8"/>
          <p:cNvSpPr>
            <a:spLocks noChangeShapeType="1"/>
          </p:cNvSpPr>
          <p:nvPr/>
        </p:nvSpPr>
        <p:spPr bwMode="auto">
          <a:xfrm flipV="1">
            <a:off x="1600200" y="3962400"/>
            <a:ext cx="4419600" cy="1676400"/>
          </a:xfrm>
          <a:prstGeom prst="line">
            <a:avLst/>
          </a:prstGeom>
          <a:noFill/>
          <a:ln w="38100">
            <a:solidFill>
              <a:schemeClr val="hlink"/>
            </a:solidFill>
            <a:round/>
            <a:headEnd type="none" w="sm" len="sm"/>
            <a:tailEnd type="triangle" w="sm" len="sm"/>
          </a:ln>
        </p:spPr>
        <p:txBody>
          <a:bodyPr/>
          <a:lstStyle/>
          <a:p>
            <a:endParaRPr lang="en-US"/>
          </a:p>
        </p:txBody>
      </p:sp>
      <p:sp>
        <p:nvSpPr>
          <p:cNvPr id="32777" name="Rectangle 9"/>
          <p:cNvSpPr>
            <a:spLocks noChangeArrowheads="1"/>
          </p:cNvSpPr>
          <p:nvPr/>
        </p:nvSpPr>
        <p:spPr bwMode="auto">
          <a:xfrm>
            <a:off x="683731" y="5410200"/>
            <a:ext cx="840269" cy="400110"/>
          </a:xfrm>
          <a:prstGeom prst="rect">
            <a:avLst/>
          </a:prstGeom>
          <a:noFill/>
          <a:ln w="12700">
            <a:noFill/>
            <a:miter lim="800000"/>
            <a:headEnd type="none" w="sm" len="sm"/>
            <a:tailEnd type="none" w="sm" len="sm"/>
          </a:ln>
        </p:spPr>
        <p:txBody>
          <a:bodyPr wrap="none">
            <a:spAutoFit/>
          </a:bodyPr>
          <a:lstStyle/>
          <a:p>
            <a:pPr eaLnBrk="0" hangingPunct="0"/>
            <a:r>
              <a:rPr lang="en-US" sz="2000" dirty="0" smtClean="0"/>
              <a:t>Motor </a:t>
            </a:r>
            <a:endParaRPr lang="en-US" sz="2000" dirty="0"/>
          </a:p>
        </p:txBody>
      </p:sp>
      <p:sp>
        <p:nvSpPr>
          <p:cNvPr id="32778" name="Rectangle 10"/>
          <p:cNvSpPr>
            <a:spLocks noChangeArrowheads="1"/>
          </p:cNvSpPr>
          <p:nvPr/>
        </p:nvSpPr>
        <p:spPr bwMode="auto">
          <a:xfrm>
            <a:off x="3048000" y="6096000"/>
            <a:ext cx="5701225" cy="400110"/>
          </a:xfrm>
          <a:prstGeom prst="rect">
            <a:avLst/>
          </a:prstGeom>
          <a:noFill/>
          <a:ln w="12700">
            <a:noFill/>
            <a:miter lim="800000"/>
            <a:headEnd type="none" w="sm" len="sm"/>
            <a:tailEnd type="none" w="sm" len="sm"/>
          </a:ln>
        </p:spPr>
        <p:txBody>
          <a:bodyPr wrap="none">
            <a:spAutoFit/>
          </a:bodyPr>
          <a:lstStyle/>
          <a:p>
            <a:pPr eaLnBrk="0" hangingPunct="0"/>
            <a:r>
              <a:rPr lang="en-US" sz="2000" i="1" dirty="0" smtClean="0">
                <a:latin typeface="Arial Black" pitchFamily="34" charset="0"/>
              </a:rPr>
              <a:t>Torre de </a:t>
            </a:r>
            <a:r>
              <a:rPr lang="en-US" sz="2000" i="1" dirty="0" err="1" smtClean="0">
                <a:latin typeface="Arial Black" pitchFamily="34" charset="0"/>
              </a:rPr>
              <a:t>Entrada</a:t>
            </a:r>
            <a:r>
              <a:rPr lang="en-US" sz="2000" i="1" dirty="0" smtClean="0">
                <a:latin typeface="Arial Black" pitchFamily="34" charset="0"/>
              </a:rPr>
              <a:t> de Grenada Lake, </a:t>
            </a:r>
            <a:r>
              <a:rPr lang="en-US" sz="2000" i="1" dirty="0">
                <a:latin typeface="Arial Black" pitchFamily="34" charset="0"/>
              </a:rPr>
              <a:t>MS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457200" y="228600"/>
            <a:ext cx="8229600" cy="990600"/>
          </a:xfrm>
        </p:spPr>
        <p:txBody>
          <a:bodyPr/>
          <a:lstStyle/>
          <a:p>
            <a:pPr eaLnBrk="1" hangingPunct="1"/>
            <a:r>
              <a:rPr lang="en-US" dirty="0" err="1" smtClean="0"/>
              <a:t>Cabos</a:t>
            </a:r>
            <a:r>
              <a:rPr lang="en-US" dirty="0" smtClean="0"/>
              <a:t> </a:t>
            </a:r>
            <a:r>
              <a:rPr lang="en-US" dirty="0" err="1" smtClean="0"/>
              <a:t>trançados</a:t>
            </a:r>
            <a:r>
              <a:rPr lang="en-US" dirty="0" smtClean="0"/>
              <a:t> </a:t>
            </a:r>
          </a:p>
        </p:txBody>
      </p:sp>
      <p:sp>
        <p:nvSpPr>
          <p:cNvPr id="33795" name="Rectangle 5"/>
          <p:cNvSpPr>
            <a:spLocks noGrp="1" noChangeArrowheads="1"/>
          </p:cNvSpPr>
          <p:nvPr>
            <p:ph type="body" sz="half" idx="1"/>
          </p:nvPr>
        </p:nvSpPr>
        <p:spPr>
          <a:xfrm>
            <a:off x="457200" y="990600"/>
            <a:ext cx="4038600" cy="4724400"/>
          </a:xfrm>
        </p:spPr>
        <p:txBody>
          <a:bodyPr/>
          <a:lstStyle/>
          <a:p>
            <a:pPr eaLnBrk="1" hangingPunct="1"/>
            <a:r>
              <a:rPr lang="en-US" sz="2800" dirty="0" err="1" smtClean="0"/>
              <a:t>Inspecione</a:t>
            </a:r>
            <a:r>
              <a:rPr lang="en-US" sz="2800" dirty="0" smtClean="0"/>
              <a:t> </a:t>
            </a:r>
            <a:r>
              <a:rPr lang="en-US" sz="2800" dirty="0" err="1" smtClean="0"/>
              <a:t>os</a:t>
            </a:r>
            <a:r>
              <a:rPr lang="en-US" sz="2800" dirty="0" smtClean="0"/>
              <a:t> </a:t>
            </a:r>
            <a:r>
              <a:rPr lang="en-US" sz="2800" dirty="0" err="1" smtClean="0"/>
              <a:t>cabos</a:t>
            </a:r>
            <a:r>
              <a:rPr lang="en-US" sz="2800" dirty="0" smtClean="0"/>
              <a:t> </a:t>
            </a:r>
            <a:r>
              <a:rPr lang="en-US" sz="2800" dirty="0" err="1" smtClean="0"/>
              <a:t>quanto</a:t>
            </a:r>
            <a:r>
              <a:rPr lang="en-US" sz="2800" dirty="0" smtClean="0"/>
              <a:t> a </a:t>
            </a:r>
            <a:r>
              <a:rPr lang="en-US" sz="2800" dirty="0" err="1" smtClean="0"/>
              <a:t>desgaste</a:t>
            </a:r>
            <a:r>
              <a:rPr lang="en-US" sz="2800" dirty="0" smtClean="0"/>
              <a:t> </a:t>
            </a:r>
            <a:r>
              <a:rPr lang="en-US" sz="2800" dirty="0" err="1" smtClean="0"/>
              <a:t>externo</a:t>
            </a:r>
            <a:r>
              <a:rPr lang="en-US" sz="2800" dirty="0" smtClean="0"/>
              <a:t>, </a:t>
            </a:r>
            <a:r>
              <a:rPr lang="en-US" sz="2800" dirty="0" err="1" smtClean="0"/>
              <a:t>dobras</a:t>
            </a:r>
            <a:r>
              <a:rPr lang="en-US" sz="2800" dirty="0" smtClean="0"/>
              <a:t>, </a:t>
            </a:r>
            <a:r>
              <a:rPr lang="en-US" sz="2800" dirty="0" err="1" smtClean="0"/>
              <a:t>corrosão</a:t>
            </a:r>
            <a:r>
              <a:rPr lang="en-US" sz="2800" dirty="0" smtClean="0"/>
              <a:t>, </a:t>
            </a:r>
            <a:r>
              <a:rPr lang="en-US" sz="2800" dirty="0" err="1" smtClean="0"/>
              <a:t>fios</a:t>
            </a:r>
            <a:r>
              <a:rPr lang="en-US" sz="2800" dirty="0" smtClean="0"/>
              <a:t> </a:t>
            </a:r>
            <a:r>
              <a:rPr lang="en-US" sz="2800" dirty="0" err="1" smtClean="0"/>
              <a:t>quebradiços</a:t>
            </a:r>
            <a:r>
              <a:rPr lang="en-US" sz="2800" dirty="0" smtClean="0"/>
              <a:t> </a:t>
            </a:r>
            <a:r>
              <a:rPr lang="en-US" sz="2800" dirty="0" err="1" smtClean="0"/>
              <a:t>dentro</a:t>
            </a:r>
            <a:r>
              <a:rPr lang="en-US" sz="2800" dirty="0" smtClean="0"/>
              <a:t> do </a:t>
            </a:r>
            <a:r>
              <a:rPr lang="en-US" sz="2800" dirty="0" err="1" smtClean="0"/>
              <a:t>cabo</a:t>
            </a:r>
            <a:r>
              <a:rPr lang="en-US" sz="2800" dirty="0" smtClean="0"/>
              <a:t> </a:t>
            </a:r>
          </a:p>
          <a:p>
            <a:pPr eaLnBrk="1" hangingPunct="1"/>
            <a:r>
              <a:rPr lang="en-US" sz="2800" dirty="0" err="1" smtClean="0"/>
              <a:t>Lubrificação</a:t>
            </a:r>
            <a:r>
              <a:rPr lang="en-US" sz="2800" dirty="0" smtClean="0"/>
              <a:t> </a:t>
            </a:r>
            <a:r>
              <a:rPr lang="en-US" sz="2800" dirty="0" err="1" smtClean="0"/>
              <a:t>adequada</a:t>
            </a:r>
            <a:endParaRPr lang="en-US" sz="2800" dirty="0" smtClean="0"/>
          </a:p>
          <a:p>
            <a:pPr eaLnBrk="1" hangingPunct="1"/>
            <a:r>
              <a:rPr lang="en-US" sz="2800" dirty="0" smtClean="0"/>
              <a:t>Observe a </a:t>
            </a:r>
            <a:r>
              <a:rPr lang="en-US" sz="2800" dirty="0" err="1" smtClean="0"/>
              <a:t>operação</a:t>
            </a:r>
            <a:r>
              <a:rPr lang="en-US" sz="2800" dirty="0" smtClean="0"/>
              <a:t> do </a:t>
            </a:r>
            <a:r>
              <a:rPr lang="en-US" sz="2800" dirty="0" err="1" smtClean="0"/>
              <a:t>içamento</a:t>
            </a:r>
            <a:r>
              <a:rPr lang="en-US" sz="2800" dirty="0" smtClean="0"/>
              <a:t> </a:t>
            </a:r>
            <a:r>
              <a:rPr lang="en-US" sz="2800" dirty="0" err="1" smtClean="0"/>
              <a:t>para</a:t>
            </a:r>
            <a:r>
              <a:rPr lang="en-US" sz="2800" dirty="0" smtClean="0"/>
              <a:t> </a:t>
            </a:r>
            <a:r>
              <a:rPr lang="en-US" sz="2800" dirty="0" err="1" smtClean="0"/>
              <a:t>ver</a:t>
            </a:r>
            <a:r>
              <a:rPr lang="en-US" sz="2800" dirty="0" smtClean="0"/>
              <a:t> se o </a:t>
            </a:r>
            <a:r>
              <a:rPr lang="en-US" sz="2800" dirty="0" err="1" smtClean="0"/>
              <a:t>cabo</a:t>
            </a:r>
            <a:r>
              <a:rPr lang="en-US" sz="2800" dirty="0" smtClean="0"/>
              <a:t> </a:t>
            </a:r>
            <a:r>
              <a:rPr lang="en-US" sz="2800" dirty="0" err="1" smtClean="0"/>
              <a:t>está</a:t>
            </a:r>
            <a:r>
              <a:rPr lang="en-US" sz="2800" dirty="0" smtClean="0"/>
              <a:t> </a:t>
            </a:r>
            <a:r>
              <a:rPr lang="en-US" sz="2800" dirty="0" err="1" smtClean="0"/>
              <a:t>sendo</a:t>
            </a:r>
            <a:r>
              <a:rPr lang="en-US" sz="2800" dirty="0" smtClean="0"/>
              <a:t> </a:t>
            </a:r>
            <a:r>
              <a:rPr lang="en-US" sz="2800" dirty="0" err="1" smtClean="0"/>
              <a:t>bem</a:t>
            </a:r>
            <a:r>
              <a:rPr lang="en-US" sz="2800" dirty="0" smtClean="0"/>
              <a:t> </a:t>
            </a:r>
            <a:r>
              <a:rPr lang="en-US" sz="2800" dirty="0" err="1" smtClean="0"/>
              <a:t>enrolado</a:t>
            </a:r>
            <a:r>
              <a:rPr lang="en-US" sz="2800" dirty="0" smtClean="0"/>
              <a:t> no </a:t>
            </a:r>
            <a:r>
              <a:rPr lang="en-US" sz="2800" dirty="0" err="1" smtClean="0"/>
              <a:t>carretel</a:t>
            </a:r>
            <a:endParaRPr lang="en-US" sz="2800" dirty="0" smtClean="0"/>
          </a:p>
          <a:p>
            <a:pPr eaLnBrk="1" hangingPunct="1"/>
            <a:endParaRPr lang="en-US" sz="2800" dirty="0" smtClean="0"/>
          </a:p>
        </p:txBody>
      </p:sp>
      <p:pic>
        <p:nvPicPr>
          <p:cNvPr id="33796" name="Picture 8" descr="Wire rope AR7 PI 10_20_09 078"/>
          <p:cNvPicPr>
            <a:picLocks noGrp="1" noChangeAspect="1" noChangeArrowheads="1"/>
          </p:cNvPicPr>
          <p:nvPr>
            <p:ph sz="quarter" idx="3"/>
          </p:nvPr>
        </p:nvPicPr>
        <p:blipFill>
          <a:blip r:embed="rId3" cstate="print"/>
          <a:srcRect/>
          <a:stretch>
            <a:fillRect/>
          </a:stretch>
        </p:blipFill>
        <p:spPr>
          <a:xfrm>
            <a:off x="4724400" y="3962400"/>
            <a:ext cx="3482975" cy="2586038"/>
          </a:xfrm>
        </p:spPr>
      </p:pic>
      <p:pic>
        <p:nvPicPr>
          <p:cNvPr id="33797" name="Picture 9" descr="MVC-002S"/>
          <p:cNvPicPr>
            <a:picLocks noGrp="1" noChangeAspect="1" noChangeArrowheads="1"/>
          </p:cNvPicPr>
          <p:nvPr>
            <p:ph sz="quarter" idx="2"/>
          </p:nvPr>
        </p:nvPicPr>
        <p:blipFill>
          <a:blip r:embed="rId4" cstate="print"/>
          <a:srcRect/>
          <a:stretch>
            <a:fillRect/>
          </a:stretch>
        </p:blipFill>
        <p:spPr>
          <a:xfrm>
            <a:off x="4648200" y="1152525"/>
            <a:ext cx="3543300" cy="2657475"/>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p:txBody>
          <a:bodyPr/>
          <a:lstStyle/>
          <a:p>
            <a:pPr eaLnBrk="1" hangingPunct="1"/>
            <a:r>
              <a:rPr lang="en-US" dirty="0" err="1" smtClean="0"/>
              <a:t>Inspeção</a:t>
            </a:r>
            <a:r>
              <a:rPr lang="en-US" dirty="0" smtClean="0"/>
              <a:t> de </a:t>
            </a:r>
            <a:r>
              <a:rPr lang="en-US" dirty="0" err="1" smtClean="0"/>
              <a:t>Conjunto</a:t>
            </a:r>
            <a:r>
              <a:rPr lang="en-US" dirty="0" smtClean="0"/>
              <a:t> de </a:t>
            </a:r>
            <a:r>
              <a:rPr lang="en-US" dirty="0" err="1" smtClean="0"/>
              <a:t>Engrenagens</a:t>
            </a:r>
            <a:r>
              <a:rPr lang="en-US" dirty="0" smtClean="0"/>
              <a:t> e </a:t>
            </a:r>
            <a:r>
              <a:rPr lang="en-US" dirty="0" err="1" smtClean="0"/>
              <a:t>Freios</a:t>
            </a:r>
            <a:endParaRPr lang="en-US" dirty="0" smtClean="0"/>
          </a:p>
        </p:txBody>
      </p:sp>
      <p:sp>
        <p:nvSpPr>
          <p:cNvPr id="34819" name="Rectangle 5"/>
          <p:cNvSpPr>
            <a:spLocks noGrp="1" noChangeArrowheads="1"/>
          </p:cNvSpPr>
          <p:nvPr>
            <p:ph type="body" sz="half" idx="1"/>
          </p:nvPr>
        </p:nvSpPr>
        <p:spPr/>
        <p:txBody>
          <a:bodyPr/>
          <a:lstStyle/>
          <a:p>
            <a:pPr marL="533400" indent="-533400" eaLnBrk="1" hangingPunct="1">
              <a:buClr>
                <a:srgbClr val="FAFD00"/>
              </a:buClr>
              <a:buFont typeface="Wingdings" pitchFamily="2" charset="2"/>
              <a:buNone/>
            </a:pPr>
            <a:endParaRPr lang="en-US" sz="2800" dirty="0" smtClean="0"/>
          </a:p>
          <a:p>
            <a:pPr marL="533400" indent="-533400" eaLnBrk="1" hangingPunct="1"/>
            <a:r>
              <a:rPr lang="en-US" sz="2800" dirty="0" err="1" smtClean="0"/>
              <a:t>Remova</a:t>
            </a:r>
            <a:r>
              <a:rPr lang="en-US" sz="2800" dirty="0" smtClean="0"/>
              <a:t> a </a:t>
            </a:r>
            <a:r>
              <a:rPr lang="en-US" sz="2800" dirty="0" err="1" smtClean="0"/>
              <a:t>tampa</a:t>
            </a:r>
            <a:r>
              <a:rPr lang="en-US" sz="2800" dirty="0" smtClean="0"/>
              <a:t> de </a:t>
            </a:r>
            <a:r>
              <a:rPr lang="en-US" sz="2800" dirty="0" err="1" smtClean="0"/>
              <a:t>inspeção</a:t>
            </a:r>
            <a:r>
              <a:rPr lang="en-US" sz="2800" dirty="0" smtClean="0"/>
              <a:t> e </a:t>
            </a:r>
            <a:r>
              <a:rPr lang="en-US" sz="2800" dirty="0" err="1" smtClean="0"/>
              <a:t>verifique</a:t>
            </a:r>
            <a:r>
              <a:rPr lang="en-US" sz="2800" dirty="0" smtClean="0"/>
              <a:t> se </a:t>
            </a:r>
            <a:r>
              <a:rPr lang="en-US" sz="2800" dirty="0" err="1" smtClean="0"/>
              <a:t>há</a:t>
            </a:r>
            <a:r>
              <a:rPr lang="en-US" sz="2800" dirty="0" smtClean="0"/>
              <a:t> </a:t>
            </a:r>
            <a:r>
              <a:rPr lang="en-US" sz="2800" dirty="0" err="1" smtClean="0"/>
              <a:t>dentes</a:t>
            </a:r>
            <a:r>
              <a:rPr lang="en-US" sz="2800" dirty="0"/>
              <a:t> </a:t>
            </a:r>
            <a:r>
              <a:rPr lang="en-US" sz="2800" dirty="0" err="1" smtClean="0"/>
              <a:t>quebrados</a:t>
            </a:r>
            <a:r>
              <a:rPr lang="en-US" sz="2800" dirty="0" smtClean="0"/>
              <a:t> </a:t>
            </a:r>
            <a:r>
              <a:rPr lang="en-US" sz="2800" dirty="0" err="1" smtClean="0"/>
              <a:t>ou</a:t>
            </a:r>
            <a:r>
              <a:rPr lang="en-US" sz="2800" dirty="0" smtClean="0"/>
              <a:t> </a:t>
            </a:r>
            <a:r>
              <a:rPr lang="en-US" sz="2800" dirty="0" err="1" smtClean="0"/>
              <a:t>desgastados</a:t>
            </a:r>
            <a:r>
              <a:rPr lang="en-US" sz="2800" dirty="0" smtClean="0"/>
              <a:t> </a:t>
            </a:r>
            <a:r>
              <a:rPr lang="en-US" sz="2800" dirty="0" err="1" smtClean="0"/>
              <a:t>nas</a:t>
            </a:r>
            <a:r>
              <a:rPr lang="en-US" sz="2800" dirty="0" smtClean="0"/>
              <a:t> </a:t>
            </a:r>
            <a:r>
              <a:rPr lang="en-US" sz="2800" dirty="0" err="1" smtClean="0"/>
              <a:t>engrenagens</a:t>
            </a:r>
            <a:endParaRPr lang="en-US" sz="2800" dirty="0"/>
          </a:p>
          <a:p>
            <a:pPr marL="533400" indent="-533400" eaLnBrk="1" hangingPunct="1"/>
            <a:r>
              <a:rPr lang="en-US" sz="2800" dirty="0" err="1" smtClean="0"/>
              <a:t>Remova</a:t>
            </a:r>
            <a:r>
              <a:rPr lang="en-US" sz="2800" dirty="0" smtClean="0"/>
              <a:t> a </a:t>
            </a:r>
            <a:r>
              <a:rPr lang="en-US" sz="2800" dirty="0" err="1" smtClean="0"/>
              <a:t>tampa</a:t>
            </a:r>
            <a:r>
              <a:rPr lang="en-US" sz="2800" dirty="0" smtClean="0"/>
              <a:t> do </a:t>
            </a:r>
            <a:r>
              <a:rPr lang="en-US" sz="2800" dirty="0" err="1" smtClean="0"/>
              <a:t>freio</a:t>
            </a:r>
            <a:r>
              <a:rPr lang="en-US" sz="2800" dirty="0" smtClean="0"/>
              <a:t> e </a:t>
            </a:r>
            <a:r>
              <a:rPr lang="en-US" sz="2800" dirty="0" err="1" smtClean="0"/>
              <a:t>verifique</a:t>
            </a:r>
            <a:r>
              <a:rPr lang="en-US" sz="2800" dirty="0" smtClean="0"/>
              <a:t> as </a:t>
            </a:r>
            <a:r>
              <a:rPr lang="en-US" sz="2800" dirty="0" err="1" smtClean="0">
                <a:solidFill>
                  <a:srgbClr val="000000"/>
                </a:solidFill>
              </a:rPr>
              <a:t>pastilhas</a:t>
            </a:r>
            <a:endParaRPr lang="en-US" sz="2800" dirty="0" smtClean="0">
              <a:solidFill>
                <a:srgbClr val="000000"/>
              </a:solidFill>
            </a:endParaRPr>
          </a:p>
        </p:txBody>
      </p:sp>
      <p:pic>
        <p:nvPicPr>
          <p:cNvPr id="34820" name="Picture 8" descr="Markland 2"/>
          <p:cNvPicPr>
            <a:picLocks noGrp="1" noChangeAspect="1" noChangeArrowheads="1"/>
          </p:cNvPicPr>
          <p:nvPr>
            <p:ph sz="quarter" idx="2"/>
          </p:nvPr>
        </p:nvPicPr>
        <p:blipFill>
          <a:blip r:embed="rId2" cstate="print"/>
          <a:srcRect/>
          <a:stretch>
            <a:fillRect/>
          </a:stretch>
        </p:blipFill>
        <p:spPr>
          <a:xfrm>
            <a:off x="4948238" y="1524000"/>
            <a:ext cx="3438525" cy="2286000"/>
          </a:xfrm>
          <a:noFill/>
        </p:spPr>
      </p:pic>
      <p:pic>
        <p:nvPicPr>
          <p:cNvPr id="34821" name="Picture 9" descr="Gate Operator Brake"/>
          <p:cNvPicPr>
            <a:picLocks noGrp="1" noChangeAspect="1" noChangeArrowheads="1"/>
          </p:cNvPicPr>
          <p:nvPr>
            <p:ph sz="quarter" idx="3"/>
          </p:nvPr>
        </p:nvPicPr>
        <p:blipFill>
          <a:blip r:embed="rId3" cstate="print"/>
          <a:srcRect/>
          <a:stretch>
            <a:fillRect/>
          </a:stretch>
        </p:blipFill>
        <p:spPr>
          <a:xfrm>
            <a:off x="4945063" y="3962400"/>
            <a:ext cx="3444875" cy="2286000"/>
          </a:xfr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err="1" smtClean="0"/>
              <a:t>Resumo</a:t>
            </a:r>
            <a:r>
              <a:rPr lang="en-US" dirty="0" smtClean="0"/>
              <a:t> do </a:t>
            </a:r>
            <a:r>
              <a:rPr lang="en-US" dirty="0" err="1" smtClean="0"/>
              <a:t>Maquinário</a:t>
            </a:r>
            <a:r>
              <a:rPr lang="en-US" dirty="0" smtClean="0"/>
              <a:t> </a:t>
            </a:r>
            <a:r>
              <a:rPr lang="en-US" dirty="0" err="1" smtClean="0"/>
              <a:t>Operado</a:t>
            </a:r>
            <a:r>
              <a:rPr lang="en-US" dirty="0" smtClean="0"/>
              <a:t> </a:t>
            </a:r>
            <a:r>
              <a:rPr lang="en-US" dirty="0" err="1" smtClean="0"/>
              <a:t>por</a:t>
            </a:r>
            <a:r>
              <a:rPr lang="en-US" dirty="0" smtClean="0"/>
              <a:t> </a:t>
            </a:r>
            <a:r>
              <a:rPr lang="en-US" dirty="0" err="1" smtClean="0"/>
              <a:t>Içamento</a:t>
            </a:r>
            <a:endParaRPr lang="en-US" dirty="0" smtClean="0"/>
          </a:p>
        </p:txBody>
      </p:sp>
      <p:sp>
        <p:nvSpPr>
          <p:cNvPr id="35843" name="Rectangle 3"/>
          <p:cNvSpPr>
            <a:spLocks noGrp="1" noChangeArrowheads="1"/>
          </p:cNvSpPr>
          <p:nvPr>
            <p:ph type="body" idx="1"/>
          </p:nvPr>
        </p:nvSpPr>
        <p:spPr/>
        <p:txBody>
          <a:bodyPr/>
          <a:lstStyle/>
          <a:p>
            <a:pPr eaLnBrk="1" hangingPunct="1"/>
            <a:r>
              <a:rPr lang="en-US" sz="2400" dirty="0" smtClean="0"/>
              <a:t>O </a:t>
            </a:r>
            <a:r>
              <a:rPr lang="en-US" sz="2400" dirty="0" err="1" smtClean="0"/>
              <a:t>que</a:t>
            </a:r>
            <a:r>
              <a:rPr lang="en-US" sz="2400" dirty="0" smtClean="0"/>
              <a:t> </a:t>
            </a:r>
            <a:r>
              <a:rPr lang="en-US" sz="2400" dirty="0" err="1" smtClean="0"/>
              <a:t>devemos</a:t>
            </a:r>
            <a:r>
              <a:rPr lang="en-US" sz="2400" dirty="0" smtClean="0"/>
              <a:t> </a:t>
            </a:r>
            <a:r>
              <a:rPr lang="en-US" sz="2400" dirty="0" err="1" smtClean="0"/>
              <a:t>observar</a:t>
            </a:r>
            <a:r>
              <a:rPr lang="en-US" sz="2400" dirty="0" smtClean="0"/>
              <a:t> :</a:t>
            </a:r>
          </a:p>
          <a:p>
            <a:pPr lvl="1" eaLnBrk="1" hangingPunct="1"/>
            <a:r>
              <a:rPr lang="en-US" sz="2000" dirty="0" err="1" smtClean="0"/>
              <a:t>Padrões</a:t>
            </a:r>
            <a:r>
              <a:rPr lang="en-US" sz="2000" dirty="0" smtClean="0"/>
              <a:t> </a:t>
            </a:r>
            <a:r>
              <a:rPr lang="en-US" sz="2000" dirty="0" err="1" smtClean="0"/>
              <a:t>inusitados</a:t>
            </a:r>
            <a:r>
              <a:rPr lang="en-US" sz="2000" dirty="0" smtClean="0"/>
              <a:t> de </a:t>
            </a:r>
            <a:r>
              <a:rPr lang="en-US" sz="2000" dirty="0" err="1" smtClean="0"/>
              <a:t>desgaste</a:t>
            </a:r>
            <a:r>
              <a:rPr lang="en-US" sz="2000" dirty="0" smtClean="0"/>
              <a:t> </a:t>
            </a:r>
            <a:r>
              <a:rPr lang="en-US" sz="2000" dirty="0" err="1" smtClean="0"/>
              <a:t>nos</a:t>
            </a:r>
            <a:r>
              <a:rPr lang="en-US" sz="2000" dirty="0" smtClean="0"/>
              <a:t> </a:t>
            </a:r>
            <a:r>
              <a:rPr lang="en-US" sz="2000" dirty="0" err="1" smtClean="0"/>
              <a:t>dentes</a:t>
            </a:r>
            <a:r>
              <a:rPr lang="en-US" sz="2000" dirty="0" smtClean="0"/>
              <a:t> das </a:t>
            </a:r>
            <a:r>
              <a:rPr lang="en-US" sz="2000" dirty="0" err="1" smtClean="0"/>
              <a:t>engrenagens</a:t>
            </a:r>
            <a:endParaRPr lang="en-US" sz="2000" dirty="0" smtClean="0"/>
          </a:p>
          <a:p>
            <a:pPr lvl="1" eaLnBrk="1" hangingPunct="1"/>
            <a:r>
              <a:rPr lang="en-US" sz="2000" dirty="0" err="1" smtClean="0"/>
              <a:t>Verificar</a:t>
            </a:r>
            <a:r>
              <a:rPr lang="en-US" sz="2000" dirty="0" smtClean="0"/>
              <a:t> </a:t>
            </a:r>
            <a:r>
              <a:rPr lang="en-US" sz="2000" dirty="0" err="1" smtClean="0"/>
              <a:t>maquinário</a:t>
            </a:r>
            <a:r>
              <a:rPr lang="en-US" sz="2000" dirty="0" smtClean="0"/>
              <a:t> </a:t>
            </a:r>
            <a:r>
              <a:rPr lang="en-US" sz="2000" dirty="0" err="1" smtClean="0"/>
              <a:t>quanto</a:t>
            </a:r>
            <a:r>
              <a:rPr lang="en-US" sz="2000" dirty="0" smtClean="0"/>
              <a:t> a </a:t>
            </a:r>
            <a:r>
              <a:rPr lang="en-US" sz="2000" dirty="0" err="1" smtClean="0"/>
              <a:t>porcas</a:t>
            </a:r>
            <a:r>
              <a:rPr lang="en-US" sz="2000" dirty="0" smtClean="0"/>
              <a:t> e </a:t>
            </a:r>
            <a:r>
              <a:rPr lang="en-US" sz="2000" dirty="0" err="1" smtClean="0"/>
              <a:t>chaves</a:t>
            </a:r>
            <a:r>
              <a:rPr lang="en-US" sz="2000" dirty="0" smtClean="0"/>
              <a:t> </a:t>
            </a:r>
            <a:r>
              <a:rPr lang="en-US" sz="2000" dirty="0" err="1" smtClean="0"/>
              <a:t>soltas</a:t>
            </a:r>
            <a:r>
              <a:rPr lang="en-US" sz="2000" dirty="0" smtClean="0"/>
              <a:t>, </a:t>
            </a:r>
            <a:r>
              <a:rPr lang="en-US" sz="2000" dirty="0" err="1" smtClean="0"/>
              <a:t>rolamentos</a:t>
            </a:r>
            <a:r>
              <a:rPr lang="en-US" sz="2000" dirty="0" smtClean="0"/>
              <a:t> </a:t>
            </a:r>
            <a:r>
              <a:rPr lang="en-US" sz="2000" dirty="0" err="1" smtClean="0"/>
              <a:t>desgastados</a:t>
            </a:r>
            <a:endParaRPr lang="en-US" sz="2000" dirty="0" smtClean="0"/>
          </a:p>
          <a:p>
            <a:pPr lvl="1" eaLnBrk="1" hangingPunct="1"/>
            <a:r>
              <a:rPr lang="en-US" sz="2000" dirty="0" err="1" smtClean="0"/>
              <a:t>Verificar</a:t>
            </a:r>
            <a:r>
              <a:rPr lang="en-US" sz="2000" dirty="0" smtClean="0"/>
              <a:t> </a:t>
            </a:r>
            <a:r>
              <a:rPr lang="en-US" sz="2000" dirty="0" err="1" smtClean="0"/>
              <a:t>caixas</a:t>
            </a:r>
            <a:r>
              <a:rPr lang="en-US" sz="2000" dirty="0" smtClean="0"/>
              <a:t> de </a:t>
            </a:r>
            <a:r>
              <a:rPr lang="en-US" sz="2000" dirty="0" err="1" smtClean="0"/>
              <a:t>engrenagens</a:t>
            </a:r>
            <a:r>
              <a:rPr lang="en-US" sz="2000" dirty="0" smtClean="0"/>
              <a:t> </a:t>
            </a:r>
            <a:r>
              <a:rPr lang="en-US" sz="2000" dirty="0" err="1" smtClean="0"/>
              <a:t>quanto</a:t>
            </a:r>
            <a:r>
              <a:rPr lang="en-US" sz="2000" dirty="0" smtClean="0"/>
              <a:t> a </a:t>
            </a:r>
            <a:r>
              <a:rPr lang="en-US" sz="2000" dirty="0" err="1" smtClean="0"/>
              <a:t>tempreraturas</a:t>
            </a:r>
            <a:r>
              <a:rPr lang="en-US" sz="2000" dirty="0" smtClean="0"/>
              <a:t> </a:t>
            </a:r>
            <a:r>
              <a:rPr lang="en-US" sz="2000" dirty="0" err="1" smtClean="0"/>
              <a:t>excessivos</a:t>
            </a:r>
            <a:r>
              <a:rPr lang="en-US" sz="2000" dirty="0" smtClean="0"/>
              <a:t> </a:t>
            </a:r>
            <a:r>
              <a:rPr lang="en-US" sz="2000" dirty="0" err="1" smtClean="0"/>
              <a:t>ou</a:t>
            </a:r>
            <a:r>
              <a:rPr lang="en-US" sz="2000" dirty="0" smtClean="0"/>
              <a:t> </a:t>
            </a:r>
            <a:r>
              <a:rPr lang="en-US" sz="2000" dirty="0" err="1" smtClean="0"/>
              <a:t>barulhos</a:t>
            </a:r>
            <a:r>
              <a:rPr lang="en-US" sz="2000" dirty="0" smtClean="0"/>
              <a:t> </a:t>
            </a:r>
            <a:r>
              <a:rPr lang="en-US" sz="2000" dirty="0" err="1" smtClean="0"/>
              <a:t>estranhos</a:t>
            </a:r>
            <a:r>
              <a:rPr lang="en-US" sz="2000" dirty="0" smtClean="0"/>
              <a:t> </a:t>
            </a:r>
            <a:r>
              <a:rPr lang="en-US" sz="2000" dirty="0" err="1" smtClean="0"/>
              <a:t>durante</a:t>
            </a:r>
            <a:r>
              <a:rPr lang="en-US" sz="2000" dirty="0" smtClean="0"/>
              <a:t> a </a:t>
            </a:r>
            <a:r>
              <a:rPr lang="en-US" sz="2000" dirty="0" err="1" smtClean="0"/>
              <a:t>operação</a:t>
            </a:r>
            <a:endParaRPr lang="en-US" sz="2000" dirty="0" smtClean="0"/>
          </a:p>
          <a:p>
            <a:pPr lvl="1" eaLnBrk="1" hangingPunct="1"/>
            <a:r>
              <a:rPr lang="en-US" sz="2000" dirty="0" err="1" smtClean="0"/>
              <a:t>Verificar</a:t>
            </a:r>
            <a:r>
              <a:rPr lang="en-US" sz="2000" dirty="0" smtClean="0"/>
              <a:t> </a:t>
            </a:r>
            <a:r>
              <a:rPr lang="en-US" sz="2000" dirty="0" err="1" smtClean="0"/>
              <a:t>caixas</a:t>
            </a:r>
            <a:r>
              <a:rPr lang="en-US" sz="2000" dirty="0" smtClean="0"/>
              <a:t> de </a:t>
            </a:r>
            <a:r>
              <a:rPr lang="en-US" sz="2000" dirty="0" err="1" smtClean="0"/>
              <a:t>engrenagens</a:t>
            </a:r>
            <a:r>
              <a:rPr lang="en-US" sz="2000" dirty="0" smtClean="0"/>
              <a:t> </a:t>
            </a:r>
            <a:r>
              <a:rPr lang="en-US" sz="2000" dirty="0" err="1" smtClean="0"/>
              <a:t>quanto</a:t>
            </a:r>
            <a:r>
              <a:rPr lang="en-US" sz="2000" dirty="0" smtClean="0"/>
              <a:t> </a:t>
            </a:r>
            <a:r>
              <a:rPr lang="en-US" sz="2000" dirty="0" err="1" smtClean="0"/>
              <a:t>ao</a:t>
            </a:r>
            <a:r>
              <a:rPr lang="en-US" sz="2000" dirty="0" smtClean="0"/>
              <a:t> </a:t>
            </a:r>
            <a:r>
              <a:rPr lang="en-US" sz="2000" dirty="0" err="1" smtClean="0"/>
              <a:t>nível</a:t>
            </a:r>
            <a:r>
              <a:rPr lang="en-US" sz="2000" dirty="0" smtClean="0"/>
              <a:t> </a:t>
            </a:r>
            <a:r>
              <a:rPr lang="en-US" sz="2000" dirty="0" err="1" smtClean="0"/>
              <a:t>adequado</a:t>
            </a:r>
            <a:r>
              <a:rPr lang="en-US" sz="2000" dirty="0" smtClean="0"/>
              <a:t> do </a:t>
            </a:r>
            <a:r>
              <a:rPr lang="en-US" sz="2000" dirty="0" err="1" smtClean="0"/>
              <a:t>óleo</a:t>
            </a:r>
            <a:r>
              <a:rPr lang="en-US" sz="2000" dirty="0" smtClean="0"/>
              <a:t> de </a:t>
            </a:r>
            <a:r>
              <a:rPr lang="en-US" sz="2000" dirty="0" err="1" smtClean="0"/>
              <a:t>lubrificação</a:t>
            </a:r>
            <a:endParaRPr lang="en-US" sz="2000" dirty="0" smtClean="0"/>
          </a:p>
          <a:p>
            <a:pPr lvl="1" eaLnBrk="1" hangingPunct="1"/>
            <a:r>
              <a:rPr lang="en-US" sz="2000" dirty="0" err="1" smtClean="0">
                <a:solidFill>
                  <a:srgbClr val="000000"/>
                </a:solidFill>
              </a:rPr>
              <a:t>Verificar</a:t>
            </a:r>
            <a:r>
              <a:rPr lang="en-US" sz="2000" dirty="0" smtClean="0">
                <a:solidFill>
                  <a:srgbClr val="000000"/>
                </a:solidFill>
              </a:rPr>
              <a:t> </a:t>
            </a:r>
            <a:r>
              <a:rPr lang="en-US" sz="2000" dirty="0" err="1" smtClean="0">
                <a:solidFill>
                  <a:srgbClr val="000000"/>
                </a:solidFill>
              </a:rPr>
              <a:t>caixas</a:t>
            </a:r>
            <a:r>
              <a:rPr lang="en-US" sz="2000" dirty="0" smtClean="0">
                <a:solidFill>
                  <a:srgbClr val="000000"/>
                </a:solidFill>
              </a:rPr>
              <a:t> de </a:t>
            </a:r>
            <a:r>
              <a:rPr lang="en-US" sz="2000" dirty="0" err="1" smtClean="0">
                <a:solidFill>
                  <a:srgbClr val="000000"/>
                </a:solidFill>
              </a:rPr>
              <a:t>engrenagens</a:t>
            </a:r>
            <a:r>
              <a:rPr lang="en-US" sz="2000" dirty="0" smtClean="0">
                <a:solidFill>
                  <a:srgbClr val="000000"/>
                </a:solidFill>
              </a:rPr>
              <a:t> </a:t>
            </a:r>
            <a:r>
              <a:rPr lang="en-US" sz="2000" dirty="0" err="1" smtClean="0">
                <a:solidFill>
                  <a:srgbClr val="000000"/>
                </a:solidFill>
              </a:rPr>
              <a:t>quanto</a:t>
            </a:r>
            <a:r>
              <a:rPr lang="en-US" sz="2000" dirty="0" smtClean="0">
                <a:solidFill>
                  <a:srgbClr val="000000"/>
                </a:solidFill>
              </a:rPr>
              <a:t> a </a:t>
            </a:r>
            <a:r>
              <a:rPr lang="en-US" sz="2000" dirty="0" err="1" smtClean="0">
                <a:solidFill>
                  <a:srgbClr val="000000"/>
                </a:solidFill>
              </a:rPr>
              <a:t>vazamentos</a:t>
            </a:r>
            <a:r>
              <a:rPr lang="en-US" sz="2000" dirty="0" smtClean="0">
                <a:solidFill>
                  <a:srgbClr val="000000"/>
                </a:solidFill>
              </a:rPr>
              <a:t> de </a:t>
            </a:r>
            <a:r>
              <a:rPr lang="en-US" sz="2000" dirty="0" err="1" smtClean="0">
                <a:solidFill>
                  <a:srgbClr val="000000"/>
                </a:solidFill>
              </a:rPr>
              <a:t>óleo</a:t>
            </a:r>
            <a:r>
              <a:rPr lang="en-US" sz="2000" dirty="0" smtClean="0">
                <a:solidFill>
                  <a:srgbClr val="000000"/>
                </a:solidFill>
              </a:rPr>
              <a:t> </a:t>
            </a:r>
            <a:r>
              <a:rPr lang="en-US" sz="2000" dirty="0" err="1" smtClean="0">
                <a:solidFill>
                  <a:srgbClr val="000000"/>
                </a:solidFill>
              </a:rPr>
              <a:t>em</a:t>
            </a:r>
            <a:r>
              <a:rPr lang="en-US" sz="2000" dirty="0" smtClean="0">
                <a:solidFill>
                  <a:srgbClr val="000000"/>
                </a:solidFill>
              </a:rPr>
              <a:t> </a:t>
            </a:r>
            <a:r>
              <a:rPr lang="en-US" sz="2000" dirty="0" err="1" smtClean="0">
                <a:solidFill>
                  <a:srgbClr val="000000"/>
                </a:solidFill>
              </a:rPr>
              <a:t>torno</a:t>
            </a:r>
            <a:r>
              <a:rPr lang="en-US" sz="2000" dirty="0" smtClean="0">
                <a:solidFill>
                  <a:srgbClr val="000000"/>
                </a:solidFill>
              </a:rPr>
              <a:t> de juntas e hastes de </a:t>
            </a:r>
            <a:r>
              <a:rPr lang="en-US" sz="2000" dirty="0" err="1" smtClean="0">
                <a:solidFill>
                  <a:srgbClr val="000000"/>
                </a:solidFill>
              </a:rPr>
              <a:t>eixos</a:t>
            </a:r>
            <a:r>
              <a:rPr lang="en-US" sz="2000" dirty="0" smtClean="0">
                <a:solidFill>
                  <a:srgbClr val="000000"/>
                </a:solidFill>
              </a:rPr>
              <a:t> </a:t>
            </a:r>
          </a:p>
          <a:p>
            <a:pPr lvl="1" eaLnBrk="1" hangingPunct="1"/>
            <a:r>
              <a:rPr lang="en-US" sz="2000" dirty="0" err="1" smtClean="0">
                <a:solidFill>
                  <a:srgbClr val="000000"/>
                </a:solidFill>
              </a:rPr>
              <a:t>Verificar</a:t>
            </a:r>
            <a:r>
              <a:rPr lang="en-US" sz="2000" dirty="0" smtClean="0">
                <a:solidFill>
                  <a:srgbClr val="000000"/>
                </a:solidFill>
              </a:rPr>
              <a:t> </a:t>
            </a:r>
            <a:r>
              <a:rPr lang="en-US" sz="2000" dirty="0" err="1" smtClean="0">
                <a:solidFill>
                  <a:srgbClr val="000000"/>
                </a:solidFill>
              </a:rPr>
              <a:t>vibração</a:t>
            </a:r>
            <a:r>
              <a:rPr lang="en-US" sz="2000" dirty="0" smtClean="0">
                <a:solidFill>
                  <a:srgbClr val="000000"/>
                </a:solidFill>
              </a:rPr>
              <a:t> </a:t>
            </a:r>
            <a:r>
              <a:rPr lang="en-US" sz="2000" dirty="0" err="1" smtClean="0">
                <a:solidFill>
                  <a:srgbClr val="000000"/>
                </a:solidFill>
              </a:rPr>
              <a:t>nos</a:t>
            </a:r>
            <a:r>
              <a:rPr lang="en-US" sz="2000" dirty="0" smtClean="0">
                <a:solidFill>
                  <a:srgbClr val="000000"/>
                </a:solidFill>
              </a:rPr>
              <a:t> </a:t>
            </a:r>
            <a:r>
              <a:rPr lang="en-US" sz="2000" dirty="0" err="1" smtClean="0">
                <a:solidFill>
                  <a:srgbClr val="000000"/>
                </a:solidFill>
              </a:rPr>
              <a:t>eixos</a:t>
            </a:r>
            <a:r>
              <a:rPr lang="en-US" sz="2000" dirty="0" smtClean="0">
                <a:solidFill>
                  <a:srgbClr val="000000"/>
                </a:solidFill>
              </a:rPr>
              <a:t> </a:t>
            </a:r>
            <a:r>
              <a:rPr lang="en-US" sz="2000" dirty="0" err="1" smtClean="0">
                <a:solidFill>
                  <a:srgbClr val="000000"/>
                </a:solidFill>
              </a:rPr>
              <a:t>quanto</a:t>
            </a:r>
            <a:r>
              <a:rPr lang="en-US" sz="2000" dirty="0" smtClean="0">
                <a:solidFill>
                  <a:srgbClr val="000000"/>
                </a:solidFill>
              </a:rPr>
              <a:t> </a:t>
            </a:r>
            <a:r>
              <a:rPr lang="en-US" sz="2000" dirty="0" err="1" smtClean="0">
                <a:solidFill>
                  <a:srgbClr val="000000"/>
                </a:solidFill>
              </a:rPr>
              <a:t>à</a:t>
            </a:r>
            <a:r>
              <a:rPr lang="en-US" sz="2000" dirty="0" smtClean="0">
                <a:solidFill>
                  <a:srgbClr val="000000"/>
                </a:solidFill>
              </a:rPr>
              <a:t> </a:t>
            </a:r>
            <a:r>
              <a:rPr lang="en-US" sz="2000" dirty="0" err="1" smtClean="0">
                <a:solidFill>
                  <a:srgbClr val="000000"/>
                </a:solidFill>
              </a:rPr>
              <a:t>integridade</a:t>
            </a:r>
            <a:r>
              <a:rPr lang="en-US" sz="2000" dirty="0" smtClean="0">
                <a:solidFill>
                  <a:srgbClr val="000000"/>
                </a:solidFill>
              </a:rPr>
              <a:t> de </a:t>
            </a:r>
            <a:r>
              <a:rPr lang="en-US" sz="2000" dirty="0" err="1" smtClean="0">
                <a:solidFill>
                  <a:srgbClr val="000000"/>
                </a:solidFill>
              </a:rPr>
              <a:t>acoplamento</a:t>
            </a:r>
            <a:r>
              <a:rPr lang="en-US" sz="2000" dirty="0" smtClean="0">
                <a:solidFill>
                  <a:srgbClr val="000000"/>
                </a:solidFill>
              </a:rPr>
              <a:t> do </a:t>
            </a:r>
            <a:r>
              <a:rPr lang="en-US" sz="2000" dirty="0" err="1" smtClean="0">
                <a:solidFill>
                  <a:srgbClr val="000000"/>
                </a:solidFill>
              </a:rPr>
              <a:t>eixo</a:t>
            </a:r>
            <a:endParaRPr lang="en-US" sz="2000" dirty="0" smtClean="0">
              <a:solidFill>
                <a:srgbClr val="0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err="1" smtClean="0"/>
              <a:t>Máquinas</a:t>
            </a:r>
            <a:r>
              <a:rPr lang="en-US" dirty="0" smtClean="0"/>
              <a:t> </a:t>
            </a:r>
            <a:r>
              <a:rPr lang="en-US" dirty="0" err="1" smtClean="0"/>
              <a:t>Operadas</a:t>
            </a:r>
            <a:r>
              <a:rPr lang="en-US" dirty="0" smtClean="0"/>
              <a:t> </a:t>
            </a:r>
            <a:r>
              <a:rPr lang="en-US" dirty="0" err="1" smtClean="0"/>
              <a:t>por</a:t>
            </a:r>
            <a:r>
              <a:rPr lang="en-US" dirty="0" smtClean="0"/>
              <a:t> </a:t>
            </a:r>
            <a:r>
              <a:rPr lang="en-US" dirty="0" err="1" smtClean="0"/>
              <a:t>Gruas</a:t>
            </a:r>
            <a:endParaRPr lang="en-US" dirty="0" smtClean="0"/>
          </a:p>
        </p:txBody>
      </p:sp>
      <p:sp>
        <p:nvSpPr>
          <p:cNvPr id="36867" name="Rectangle 3"/>
          <p:cNvSpPr>
            <a:spLocks noGrp="1" noChangeArrowheads="1"/>
          </p:cNvSpPr>
          <p:nvPr>
            <p:ph type="body" idx="1"/>
          </p:nvPr>
        </p:nvSpPr>
        <p:spPr/>
        <p:txBody>
          <a:bodyPr/>
          <a:lstStyle/>
          <a:p>
            <a:pPr eaLnBrk="1" hangingPunct="1"/>
            <a:r>
              <a:rPr lang="en-US" sz="2800" dirty="0" smtClean="0"/>
              <a:t>O </a:t>
            </a:r>
            <a:r>
              <a:rPr lang="en-US" sz="2800" dirty="0" err="1" smtClean="0"/>
              <a:t>que</a:t>
            </a:r>
            <a:r>
              <a:rPr lang="en-US" sz="2800" dirty="0" smtClean="0"/>
              <a:t> </a:t>
            </a:r>
            <a:r>
              <a:rPr lang="en-US" sz="2800" dirty="0" err="1" smtClean="0"/>
              <a:t>deve</a:t>
            </a:r>
            <a:r>
              <a:rPr lang="en-US" sz="2800" dirty="0" smtClean="0"/>
              <a:t> </a:t>
            </a:r>
            <a:r>
              <a:rPr lang="en-US" sz="2800" dirty="0" err="1" smtClean="0"/>
              <a:t>ser</a:t>
            </a:r>
            <a:r>
              <a:rPr lang="en-US" sz="2800" dirty="0" smtClean="0"/>
              <a:t> </a:t>
            </a:r>
            <a:r>
              <a:rPr lang="en-US" sz="2800" dirty="0" err="1" smtClean="0"/>
              <a:t>observado</a:t>
            </a:r>
            <a:r>
              <a:rPr lang="en-US" sz="2800" dirty="0" smtClean="0"/>
              <a:t> :</a:t>
            </a:r>
          </a:p>
          <a:p>
            <a:pPr lvl="1" eaLnBrk="1" hangingPunct="1"/>
            <a:r>
              <a:rPr lang="en-US" sz="2400" dirty="0" err="1" smtClean="0"/>
              <a:t>Certifique</a:t>
            </a:r>
            <a:r>
              <a:rPr lang="en-US" sz="2400" dirty="0" smtClean="0"/>
              <a:t>-se de </a:t>
            </a:r>
            <a:r>
              <a:rPr lang="en-US" sz="2400" dirty="0" err="1" smtClean="0"/>
              <a:t>que</a:t>
            </a:r>
            <a:r>
              <a:rPr lang="en-US" sz="2400" dirty="0" smtClean="0"/>
              <a:t> escudos se </a:t>
            </a:r>
            <a:r>
              <a:rPr lang="en-US" sz="2400" dirty="0" err="1" smtClean="0"/>
              <a:t>segurança</a:t>
            </a:r>
            <a:r>
              <a:rPr lang="en-US" sz="2400" dirty="0" smtClean="0"/>
              <a:t> </a:t>
            </a:r>
            <a:r>
              <a:rPr lang="en-US" sz="2400" dirty="0" err="1" smtClean="0"/>
              <a:t>sejam</a:t>
            </a:r>
            <a:r>
              <a:rPr lang="en-US" sz="2400" dirty="0" smtClean="0"/>
              <a:t> </a:t>
            </a:r>
            <a:r>
              <a:rPr lang="en-US" sz="2400" dirty="0" err="1" smtClean="0"/>
              <a:t>instalados</a:t>
            </a:r>
            <a:r>
              <a:rPr lang="en-US" sz="2400" dirty="0" smtClean="0"/>
              <a:t> </a:t>
            </a:r>
          </a:p>
          <a:p>
            <a:pPr lvl="1" eaLnBrk="1" hangingPunct="1"/>
            <a:r>
              <a:rPr lang="en-US" sz="2400" dirty="0" err="1" smtClean="0"/>
              <a:t>Verificar</a:t>
            </a:r>
            <a:r>
              <a:rPr lang="en-US" sz="2400" dirty="0" smtClean="0"/>
              <a:t> se </a:t>
            </a:r>
            <a:r>
              <a:rPr lang="en-US" sz="2400" dirty="0" err="1" smtClean="0"/>
              <a:t>há</a:t>
            </a:r>
            <a:r>
              <a:rPr lang="en-US" sz="2400" dirty="0" smtClean="0"/>
              <a:t> </a:t>
            </a:r>
            <a:r>
              <a:rPr lang="en-US" sz="2400" dirty="0" err="1" smtClean="0"/>
              <a:t>barulhos</a:t>
            </a:r>
            <a:r>
              <a:rPr lang="en-US" sz="2400" dirty="0" smtClean="0"/>
              <a:t> </a:t>
            </a:r>
            <a:r>
              <a:rPr lang="en-US" sz="2400" dirty="0" err="1" smtClean="0"/>
              <a:t>estranhos</a:t>
            </a:r>
            <a:r>
              <a:rPr lang="en-US" sz="2400" dirty="0" smtClean="0"/>
              <a:t> </a:t>
            </a:r>
            <a:r>
              <a:rPr lang="en-US" sz="2400" dirty="0" err="1" smtClean="0"/>
              <a:t>vindos</a:t>
            </a:r>
            <a:r>
              <a:rPr lang="en-US" sz="2400" dirty="0" smtClean="0"/>
              <a:t> do motor</a:t>
            </a:r>
          </a:p>
          <a:p>
            <a:pPr lvl="1" eaLnBrk="1" hangingPunct="1"/>
            <a:r>
              <a:rPr lang="en-US" sz="2400" dirty="0" err="1" smtClean="0"/>
              <a:t>Verificar</a:t>
            </a:r>
            <a:r>
              <a:rPr lang="en-US" sz="2400" dirty="0" smtClean="0"/>
              <a:t> </a:t>
            </a:r>
            <a:r>
              <a:rPr lang="en-US" sz="2400" dirty="0" err="1" smtClean="0"/>
              <a:t>operação</a:t>
            </a:r>
            <a:r>
              <a:rPr lang="en-US" sz="2400" dirty="0" smtClean="0"/>
              <a:t> dos </a:t>
            </a:r>
            <a:r>
              <a:rPr lang="en-US" sz="2400" dirty="0" err="1" smtClean="0"/>
              <a:t>freios</a:t>
            </a:r>
            <a:r>
              <a:rPr lang="en-US" sz="2400" dirty="0" smtClean="0"/>
              <a:t>, </a:t>
            </a:r>
            <a:r>
              <a:rPr lang="en-US" sz="2400" dirty="0" err="1" smtClean="0"/>
              <a:t>inspecionar</a:t>
            </a:r>
            <a:r>
              <a:rPr lang="en-US" sz="2400" dirty="0" smtClean="0"/>
              <a:t> </a:t>
            </a:r>
            <a:r>
              <a:rPr lang="en-US" sz="2400" dirty="0" err="1" smtClean="0"/>
              <a:t>pés</a:t>
            </a:r>
            <a:endParaRPr lang="en-US" sz="2400" dirty="0" smtClean="0"/>
          </a:p>
          <a:p>
            <a:pPr lvl="1" eaLnBrk="1" hangingPunct="1"/>
            <a:r>
              <a:rPr lang="en-US" sz="2400" dirty="0" err="1" smtClean="0"/>
              <a:t>Operação</a:t>
            </a:r>
            <a:r>
              <a:rPr lang="en-US" sz="2400" dirty="0" smtClean="0"/>
              <a:t> </a:t>
            </a:r>
            <a:r>
              <a:rPr lang="en-US" sz="2400" dirty="0" err="1" smtClean="0"/>
              <a:t>adequada</a:t>
            </a:r>
            <a:r>
              <a:rPr lang="en-US" sz="2400" dirty="0" smtClean="0"/>
              <a:t> do </a:t>
            </a:r>
            <a:r>
              <a:rPr lang="en-US" sz="2400" dirty="0" err="1" smtClean="0"/>
              <a:t>botão</a:t>
            </a:r>
            <a:r>
              <a:rPr lang="en-US" sz="2400" dirty="0" smtClean="0"/>
              <a:t> de </a:t>
            </a:r>
            <a:r>
              <a:rPr lang="en-US" sz="2400" dirty="0" err="1" smtClean="0"/>
              <a:t>limite</a:t>
            </a:r>
            <a:endParaRPr lang="en-US" sz="2400" dirty="0" smtClean="0"/>
          </a:p>
          <a:p>
            <a:pPr lvl="1" eaLnBrk="1" hangingPunct="1"/>
            <a:r>
              <a:rPr lang="en-US" sz="2400" dirty="0" err="1" smtClean="0"/>
              <a:t>Inspecionar</a:t>
            </a:r>
            <a:r>
              <a:rPr lang="en-US" sz="2400" dirty="0" smtClean="0"/>
              <a:t> </a:t>
            </a:r>
            <a:r>
              <a:rPr lang="en-US" sz="2400" dirty="0" err="1" smtClean="0"/>
              <a:t>fiação</a:t>
            </a:r>
            <a:r>
              <a:rPr lang="en-US" sz="2400" dirty="0" smtClean="0"/>
              <a:t> no </a:t>
            </a:r>
            <a:r>
              <a:rPr lang="en-US" sz="2400" dirty="0" err="1" smtClean="0"/>
              <a:t>painel</a:t>
            </a:r>
            <a:r>
              <a:rPr lang="en-US" sz="2400" dirty="0" smtClean="0"/>
              <a:t>, </a:t>
            </a:r>
            <a:r>
              <a:rPr lang="en-US" sz="2400" dirty="0" err="1" smtClean="0"/>
              <a:t>contatos</a:t>
            </a:r>
            <a:r>
              <a:rPr lang="en-US" sz="2400" dirty="0" smtClean="0"/>
              <a:t>, </a:t>
            </a:r>
            <a:r>
              <a:rPr lang="en-US" sz="2400" dirty="0" err="1" smtClean="0"/>
              <a:t>compartimento</a:t>
            </a:r>
            <a:r>
              <a:rPr lang="en-US" sz="2400" dirty="0" smtClean="0"/>
              <a:t>, </a:t>
            </a:r>
            <a:r>
              <a:rPr lang="en-US" sz="2400" dirty="0" err="1" smtClean="0"/>
              <a:t>aquecedor</a:t>
            </a:r>
            <a:r>
              <a:rPr lang="en-US" sz="2400" dirty="0" smtClean="0"/>
              <a:t> </a:t>
            </a:r>
            <a:r>
              <a:rPr lang="en-US" sz="2400" dirty="0" err="1" smtClean="0"/>
              <a:t>funcional</a:t>
            </a:r>
            <a:r>
              <a:rPr lang="en-US" sz="2400" dirty="0" smtClean="0"/>
              <a:t>, </a:t>
            </a:r>
            <a:r>
              <a:rPr lang="en-US" sz="2400" dirty="0" err="1" smtClean="0"/>
              <a:t>idade</a:t>
            </a:r>
            <a:r>
              <a:rPr lang="en-US" sz="2400" dirty="0" smtClean="0"/>
              <a:t> dos </a:t>
            </a:r>
            <a:r>
              <a:rPr lang="en-US" sz="2400" dirty="0" err="1" smtClean="0"/>
              <a:t>componentes</a:t>
            </a:r>
            <a:endParaRPr lang="en-US" sz="2400" dirty="0" smtClean="0"/>
          </a:p>
          <a:p>
            <a:pPr lvl="1" eaLnBrk="1" hangingPunct="1"/>
            <a:r>
              <a:rPr lang="en-US" sz="2400" dirty="0" err="1" smtClean="0"/>
              <a:t>Assegurar</a:t>
            </a:r>
            <a:r>
              <a:rPr lang="en-US" sz="2400" dirty="0" smtClean="0"/>
              <a:t> </a:t>
            </a:r>
            <a:r>
              <a:rPr lang="en-US" sz="2400" dirty="0" err="1" smtClean="0"/>
              <a:t>funções</a:t>
            </a:r>
            <a:r>
              <a:rPr lang="en-US" sz="2400" dirty="0" smtClean="0"/>
              <a:t> de </a:t>
            </a:r>
            <a:r>
              <a:rPr lang="en-US" sz="2400" dirty="0" err="1" smtClean="0"/>
              <a:t>controle</a:t>
            </a:r>
            <a:r>
              <a:rPr lang="en-US" sz="2400" dirty="0" smtClean="0"/>
              <a:t> a </a:t>
            </a:r>
            <a:r>
              <a:rPr lang="en-US" sz="2400" dirty="0" err="1" smtClean="0"/>
              <a:t>partir</a:t>
            </a:r>
            <a:r>
              <a:rPr lang="en-US" sz="2400" dirty="0" smtClean="0"/>
              <a:t> de </a:t>
            </a:r>
            <a:r>
              <a:rPr lang="en-US" sz="2400" dirty="0" err="1" smtClean="0"/>
              <a:t>localizações</a:t>
            </a:r>
            <a:r>
              <a:rPr lang="en-US" sz="2400" dirty="0" smtClean="0"/>
              <a:t> </a:t>
            </a:r>
            <a:r>
              <a:rPr lang="en-US" sz="2400" dirty="0" err="1" smtClean="0"/>
              <a:t>locais</a:t>
            </a:r>
            <a:r>
              <a:rPr lang="en-US" sz="2400" dirty="0" smtClean="0"/>
              <a:t> e </a:t>
            </a:r>
            <a:r>
              <a:rPr lang="en-US" sz="2400" dirty="0" err="1" smtClean="0"/>
              <a:t>remotas</a:t>
            </a:r>
            <a:endParaRPr lang="en-US" sz="2400" dirty="0" smtClean="0"/>
          </a:p>
          <a:p>
            <a:pPr lvl="1" eaLnBrk="1" hangingPunct="1"/>
            <a:endParaRPr lang="en-US" sz="24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err="1" smtClean="0"/>
              <a:t>Maquinário</a:t>
            </a:r>
            <a:r>
              <a:rPr lang="en-US" dirty="0" smtClean="0"/>
              <a:t> com </a:t>
            </a:r>
            <a:r>
              <a:rPr lang="en-US" dirty="0" err="1" smtClean="0"/>
              <a:t>Operação</a:t>
            </a:r>
            <a:r>
              <a:rPr lang="en-US" dirty="0" smtClean="0"/>
              <a:t> </a:t>
            </a:r>
            <a:r>
              <a:rPr lang="en-US" dirty="0" err="1" smtClean="0"/>
              <a:t>Hidráulica</a:t>
            </a:r>
            <a:endParaRPr lang="en-US" dirty="0" smtClean="0"/>
          </a:p>
        </p:txBody>
      </p:sp>
      <p:sp>
        <p:nvSpPr>
          <p:cNvPr id="37891" name="Rectangle 3"/>
          <p:cNvSpPr>
            <a:spLocks noGrp="1" noChangeArrowheads="1"/>
          </p:cNvSpPr>
          <p:nvPr>
            <p:ph type="body" idx="1"/>
          </p:nvPr>
        </p:nvSpPr>
        <p:spPr>
          <a:xfrm>
            <a:off x="457200" y="1219200"/>
            <a:ext cx="8229600" cy="4724400"/>
          </a:xfrm>
        </p:spPr>
        <p:txBody>
          <a:bodyPr/>
          <a:lstStyle/>
          <a:p>
            <a:pPr eaLnBrk="1" hangingPunct="1"/>
            <a:r>
              <a:rPr lang="en-US" sz="2800" dirty="0" err="1" smtClean="0"/>
              <a:t>Usado</a:t>
            </a:r>
            <a:r>
              <a:rPr lang="en-US" sz="2800" dirty="0" smtClean="0"/>
              <a:t> </a:t>
            </a:r>
            <a:r>
              <a:rPr lang="en-US" sz="2800" dirty="0" err="1" smtClean="0"/>
              <a:t>para</a:t>
            </a:r>
            <a:r>
              <a:rPr lang="en-US" sz="2800" dirty="0" smtClean="0"/>
              <a:t>:</a:t>
            </a:r>
          </a:p>
          <a:p>
            <a:pPr lvl="1" eaLnBrk="1" hangingPunct="1"/>
            <a:r>
              <a:rPr lang="en-US" sz="2400" dirty="0" err="1" smtClean="0"/>
              <a:t>Comportas</a:t>
            </a:r>
            <a:r>
              <a:rPr lang="en-US" sz="2400" dirty="0" smtClean="0"/>
              <a:t> </a:t>
            </a:r>
            <a:r>
              <a:rPr lang="en-US" sz="2400" dirty="0" err="1" smtClean="0"/>
              <a:t>verticais</a:t>
            </a:r>
            <a:r>
              <a:rPr lang="en-US" sz="2400" dirty="0" smtClean="0"/>
              <a:t> (</a:t>
            </a:r>
            <a:r>
              <a:rPr lang="en-US" sz="2400" dirty="0" err="1" smtClean="0"/>
              <a:t>Comportas</a:t>
            </a:r>
            <a:r>
              <a:rPr lang="en-US" sz="2400" dirty="0" smtClean="0"/>
              <a:t> de </a:t>
            </a:r>
            <a:r>
              <a:rPr lang="en-US" sz="2400" dirty="0" err="1" smtClean="0"/>
              <a:t>Manutenção</a:t>
            </a:r>
            <a:r>
              <a:rPr lang="en-US" sz="2400" dirty="0" smtClean="0"/>
              <a:t>, </a:t>
            </a:r>
            <a:r>
              <a:rPr lang="en-US" sz="2400" dirty="0" err="1" smtClean="0"/>
              <a:t>Comportas</a:t>
            </a:r>
            <a:r>
              <a:rPr lang="en-US" sz="2400" dirty="0" smtClean="0"/>
              <a:t> </a:t>
            </a:r>
            <a:r>
              <a:rPr lang="en-US" sz="2400" dirty="0" err="1" smtClean="0"/>
              <a:t>Emergenciais</a:t>
            </a:r>
            <a:r>
              <a:rPr lang="en-US" sz="2400" dirty="0" smtClean="0"/>
              <a:t>, </a:t>
            </a:r>
            <a:r>
              <a:rPr lang="en-US" sz="2400" dirty="0" err="1" smtClean="0"/>
              <a:t>Válvulas</a:t>
            </a:r>
            <a:r>
              <a:rPr lang="en-US" sz="2400" dirty="0" smtClean="0"/>
              <a:t> de </a:t>
            </a:r>
            <a:r>
              <a:rPr lang="en-US" sz="2400" dirty="0" err="1" smtClean="0"/>
              <a:t>baixa</a:t>
            </a:r>
            <a:r>
              <a:rPr lang="en-US" sz="2400" dirty="0" smtClean="0"/>
              <a:t> </a:t>
            </a:r>
            <a:r>
              <a:rPr lang="en-US" sz="2400" dirty="0" err="1" smtClean="0"/>
              <a:t>vazão</a:t>
            </a:r>
            <a:r>
              <a:rPr lang="en-US" sz="2400" dirty="0" smtClean="0"/>
              <a:t>)</a:t>
            </a:r>
          </a:p>
          <a:p>
            <a:pPr lvl="1" eaLnBrk="1" hangingPunct="1"/>
            <a:endParaRPr lang="en-US" sz="2400" dirty="0" smtClean="0"/>
          </a:p>
          <a:p>
            <a:pPr lvl="1" eaLnBrk="1" hangingPunct="1"/>
            <a:endParaRPr lang="en-US" sz="2400" dirty="0" smtClean="0"/>
          </a:p>
          <a:p>
            <a:pPr lvl="1" eaLnBrk="1" hangingPunct="1"/>
            <a:endParaRPr lang="en-US" sz="2400" dirty="0" smtClean="0"/>
          </a:p>
          <a:p>
            <a:pPr lvl="1" eaLnBrk="1" hangingPunct="1"/>
            <a:endParaRPr lang="en-US" sz="2400" dirty="0" smtClean="0"/>
          </a:p>
          <a:p>
            <a:pPr lvl="1" eaLnBrk="1" hangingPunct="1"/>
            <a:endParaRPr lang="en-US" sz="2400" dirty="0" smtClean="0"/>
          </a:p>
          <a:p>
            <a:pPr lvl="1" eaLnBrk="1" hangingPunct="1"/>
            <a:endParaRPr lang="en-US" sz="2400" dirty="0" smtClean="0"/>
          </a:p>
          <a:p>
            <a:pPr lvl="1" eaLnBrk="1" hangingPunct="1"/>
            <a:endParaRPr lang="en-US" sz="2400" dirty="0" smtClean="0"/>
          </a:p>
          <a:p>
            <a:pPr lvl="1" eaLnBrk="1" hangingPunct="1">
              <a:buFont typeface="Arial" charset="0"/>
              <a:buNone/>
            </a:pPr>
            <a:r>
              <a:rPr lang="en-US" sz="1800" dirty="0" err="1" smtClean="0"/>
              <a:t>Válvula</a:t>
            </a:r>
            <a:r>
              <a:rPr lang="en-US" sz="1800" dirty="0" smtClean="0"/>
              <a:t> de bypass </a:t>
            </a:r>
          </a:p>
          <a:p>
            <a:pPr lvl="1" eaLnBrk="1" hangingPunct="1">
              <a:buFont typeface="Arial" charset="0"/>
              <a:buNone/>
            </a:pPr>
            <a:r>
              <a:rPr lang="en-US" sz="1800" dirty="0" smtClean="0"/>
              <a:t>de </a:t>
            </a:r>
            <a:r>
              <a:rPr lang="en-US" sz="1800" dirty="0" err="1" smtClean="0"/>
              <a:t>baixa</a:t>
            </a:r>
            <a:r>
              <a:rPr lang="en-US" sz="1800" dirty="0" smtClean="0"/>
              <a:t> </a:t>
            </a:r>
            <a:r>
              <a:rPr lang="en-US" sz="1800" dirty="0" err="1" smtClean="0"/>
              <a:t>vazão</a:t>
            </a:r>
            <a:r>
              <a:rPr lang="en-US" sz="1800" dirty="0" smtClean="0"/>
              <a:t> 		  </a:t>
            </a:r>
            <a:r>
              <a:rPr lang="en-US" sz="1800" dirty="0" err="1"/>
              <a:t>U</a:t>
            </a:r>
            <a:r>
              <a:rPr lang="en-US" sz="1800" dirty="0" err="1" smtClean="0"/>
              <a:t>nidade</a:t>
            </a:r>
            <a:r>
              <a:rPr lang="en-US" sz="1800" dirty="0" smtClean="0"/>
              <a:t> de </a:t>
            </a:r>
            <a:r>
              <a:rPr lang="en-US" sz="1800" dirty="0" err="1" smtClean="0"/>
              <a:t>energia</a:t>
            </a:r>
            <a:r>
              <a:rPr lang="en-US" sz="1800" dirty="0" smtClean="0"/>
              <a:t> </a:t>
            </a:r>
            <a:r>
              <a:rPr lang="en-US" sz="1800" dirty="0" err="1" smtClean="0"/>
              <a:t>hidráulica</a:t>
            </a:r>
            <a:endParaRPr lang="en-US" sz="1800" dirty="0" smtClean="0"/>
          </a:p>
        </p:txBody>
      </p:sp>
      <p:pic>
        <p:nvPicPr>
          <p:cNvPr id="37892" name="Picture 4" descr="left valve straight on view"/>
          <p:cNvPicPr>
            <a:picLocks noChangeAspect="1" noChangeArrowheads="1"/>
          </p:cNvPicPr>
          <p:nvPr/>
        </p:nvPicPr>
        <p:blipFill>
          <a:blip r:embed="rId2" cstate="print"/>
          <a:srcRect/>
          <a:stretch>
            <a:fillRect/>
          </a:stretch>
        </p:blipFill>
        <p:spPr bwMode="auto">
          <a:xfrm>
            <a:off x="1066800" y="3124200"/>
            <a:ext cx="1771650" cy="2362200"/>
          </a:xfrm>
          <a:prstGeom prst="rect">
            <a:avLst/>
          </a:prstGeom>
          <a:noFill/>
          <a:ln w="9525">
            <a:noFill/>
            <a:miter lim="800000"/>
            <a:headEnd/>
            <a:tailEnd/>
          </a:ln>
        </p:spPr>
      </p:pic>
      <p:pic>
        <p:nvPicPr>
          <p:cNvPr id="37893" name="Picture 5" descr="DSCN0003"/>
          <p:cNvPicPr>
            <a:picLocks noChangeAspect="1" noChangeArrowheads="1"/>
          </p:cNvPicPr>
          <p:nvPr/>
        </p:nvPicPr>
        <p:blipFill>
          <a:blip r:embed="rId3" cstate="print"/>
          <a:srcRect/>
          <a:stretch>
            <a:fillRect/>
          </a:stretch>
        </p:blipFill>
        <p:spPr bwMode="auto">
          <a:xfrm>
            <a:off x="4114800" y="2590800"/>
            <a:ext cx="4013200" cy="300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err="1" smtClean="0"/>
              <a:t>Maquinário</a:t>
            </a:r>
            <a:r>
              <a:rPr lang="en-US" dirty="0" smtClean="0"/>
              <a:t> com </a:t>
            </a:r>
            <a:r>
              <a:rPr lang="en-US" dirty="0" err="1" smtClean="0"/>
              <a:t>operação</a:t>
            </a:r>
            <a:r>
              <a:rPr lang="en-US" dirty="0" smtClean="0"/>
              <a:t> </a:t>
            </a:r>
            <a:r>
              <a:rPr lang="en-US" dirty="0" err="1" smtClean="0"/>
              <a:t>hidráulica</a:t>
            </a:r>
            <a:endParaRPr lang="en-US" dirty="0" smtClean="0"/>
          </a:p>
        </p:txBody>
      </p:sp>
      <p:sp>
        <p:nvSpPr>
          <p:cNvPr id="38915" name="Rectangle 3"/>
          <p:cNvSpPr>
            <a:spLocks noGrp="1" noChangeArrowheads="1"/>
          </p:cNvSpPr>
          <p:nvPr>
            <p:ph type="body" idx="1"/>
          </p:nvPr>
        </p:nvSpPr>
        <p:spPr>
          <a:xfrm>
            <a:off x="457200" y="1447800"/>
            <a:ext cx="8229600" cy="4724400"/>
          </a:xfrm>
        </p:spPr>
        <p:txBody>
          <a:bodyPr/>
          <a:lstStyle/>
          <a:p>
            <a:pPr lvl="1" eaLnBrk="1" hangingPunct="1"/>
            <a:r>
              <a:rPr lang="en-US" sz="3200" dirty="0" err="1" smtClean="0"/>
              <a:t>Principais</a:t>
            </a:r>
            <a:r>
              <a:rPr lang="en-US" sz="3200" dirty="0" smtClean="0"/>
              <a:t> </a:t>
            </a:r>
            <a:r>
              <a:rPr lang="en-US" sz="3200" dirty="0" err="1" smtClean="0"/>
              <a:t>componentes</a:t>
            </a:r>
            <a:endParaRPr lang="en-US" sz="3200" dirty="0" smtClean="0"/>
          </a:p>
          <a:p>
            <a:pPr lvl="1" eaLnBrk="1" hangingPunct="1">
              <a:buFont typeface="Arial" charset="0"/>
              <a:buNone/>
            </a:pPr>
            <a:endParaRPr lang="en-US" sz="3200" dirty="0" smtClean="0"/>
          </a:p>
          <a:p>
            <a:pPr lvl="1" eaLnBrk="1" hangingPunct="1">
              <a:buFont typeface="Arial" charset="0"/>
              <a:buNone/>
            </a:pPr>
            <a:r>
              <a:rPr lang="en-US" sz="3200" dirty="0" err="1" smtClean="0">
                <a:solidFill>
                  <a:srgbClr val="000000"/>
                </a:solidFill>
              </a:rPr>
              <a:t>Cilindros</a:t>
            </a:r>
            <a:r>
              <a:rPr lang="en-US" sz="3200" dirty="0" smtClean="0">
                <a:solidFill>
                  <a:srgbClr val="000000"/>
                </a:solidFill>
              </a:rPr>
              <a:t> </a:t>
            </a:r>
            <a:r>
              <a:rPr lang="en-US" sz="3200" dirty="0" err="1" smtClean="0">
                <a:solidFill>
                  <a:srgbClr val="000000"/>
                </a:solidFill>
              </a:rPr>
              <a:t>ou</a:t>
            </a:r>
            <a:r>
              <a:rPr lang="en-US" sz="3200" dirty="0" smtClean="0">
                <a:solidFill>
                  <a:srgbClr val="000000"/>
                </a:solidFill>
              </a:rPr>
              <a:t> </a:t>
            </a:r>
            <a:r>
              <a:rPr lang="en-US" sz="3200" dirty="0" err="1" smtClean="0">
                <a:solidFill>
                  <a:srgbClr val="000000"/>
                </a:solidFill>
              </a:rPr>
              <a:t>Motores</a:t>
            </a:r>
            <a:r>
              <a:rPr lang="en-US" sz="3200" dirty="0" smtClean="0">
                <a:solidFill>
                  <a:srgbClr val="000000"/>
                </a:solidFill>
              </a:rPr>
              <a:t> </a:t>
            </a:r>
            <a:r>
              <a:rPr lang="en-US" sz="3200" dirty="0" err="1" smtClean="0">
                <a:solidFill>
                  <a:srgbClr val="000000"/>
                </a:solidFill>
              </a:rPr>
              <a:t>Hidráulicos</a:t>
            </a:r>
            <a:endParaRPr lang="en-US" sz="3200" dirty="0" smtClean="0">
              <a:solidFill>
                <a:srgbClr val="000000"/>
              </a:solidFill>
            </a:endParaRPr>
          </a:p>
          <a:p>
            <a:pPr lvl="1" eaLnBrk="1" hangingPunct="1">
              <a:buFont typeface="Arial" charset="0"/>
              <a:buNone/>
            </a:pPr>
            <a:r>
              <a:rPr lang="en-US" sz="3200" dirty="0" err="1" smtClean="0">
                <a:solidFill>
                  <a:srgbClr val="000000"/>
                </a:solidFill>
              </a:rPr>
              <a:t>Mangueiras</a:t>
            </a:r>
            <a:r>
              <a:rPr lang="en-US" sz="3200" dirty="0" smtClean="0">
                <a:solidFill>
                  <a:srgbClr val="000000"/>
                </a:solidFill>
              </a:rPr>
              <a:t> </a:t>
            </a:r>
            <a:r>
              <a:rPr lang="en-US" sz="3200" dirty="0" err="1" smtClean="0"/>
              <a:t>Hidráulicas</a:t>
            </a:r>
            <a:endParaRPr lang="en-US" sz="3200" dirty="0" smtClean="0"/>
          </a:p>
          <a:p>
            <a:pPr lvl="1" eaLnBrk="1" hangingPunct="1">
              <a:buFont typeface="Arial" charset="0"/>
              <a:buNone/>
            </a:pPr>
            <a:r>
              <a:rPr lang="en-US" sz="3200" dirty="0" err="1" smtClean="0"/>
              <a:t>Bomba</a:t>
            </a:r>
            <a:r>
              <a:rPr lang="en-US" sz="3200" dirty="0" smtClean="0"/>
              <a:t> </a:t>
            </a:r>
            <a:r>
              <a:rPr lang="en-US" sz="3200" dirty="0" err="1" smtClean="0"/>
              <a:t>Hidráulica</a:t>
            </a:r>
            <a:endParaRPr lang="en-US" sz="3200" dirty="0" smtClean="0"/>
          </a:p>
          <a:p>
            <a:pPr lvl="1" eaLnBrk="1" hangingPunct="1">
              <a:buFont typeface="Arial" charset="0"/>
              <a:buNone/>
            </a:pPr>
            <a:r>
              <a:rPr lang="en-US" sz="3200" dirty="0" err="1" smtClean="0"/>
              <a:t>Válvulas</a:t>
            </a:r>
            <a:r>
              <a:rPr lang="en-US" sz="3200" dirty="0" smtClean="0"/>
              <a:t> de </a:t>
            </a:r>
            <a:r>
              <a:rPr lang="en-US" sz="3200" dirty="0" err="1" smtClean="0"/>
              <a:t>Controle</a:t>
            </a:r>
            <a:endParaRPr lang="en-US" sz="3200" dirty="0" smtClean="0"/>
          </a:p>
          <a:p>
            <a:pPr lvl="1" eaLnBrk="1" hangingPunct="1">
              <a:buFont typeface="Arial" charset="0"/>
              <a:buNone/>
            </a:pPr>
            <a:r>
              <a:rPr lang="en-US" sz="3200" dirty="0" err="1" smtClean="0"/>
              <a:t>Fluido</a:t>
            </a:r>
            <a:r>
              <a:rPr lang="en-US" sz="3200" dirty="0" smtClean="0"/>
              <a:t> </a:t>
            </a:r>
            <a:r>
              <a:rPr lang="en-US" sz="3200" dirty="0" err="1" smtClean="0"/>
              <a:t>Hidráulico</a:t>
            </a:r>
            <a:endParaRPr lang="en-US" sz="3200" dirty="0" smtClean="0"/>
          </a:p>
          <a:p>
            <a:pPr lvl="1" eaLnBrk="1" hangingPunct="1">
              <a:buFont typeface="Arial" charset="0"/>
              <a:buNone/>
            </a:pPr>
            <a:r>
              <a:rPr lang="en-US" sz="3200" dirty="0" smtClean="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5029200" y="4114800"/>
            <a:ext cx="3581400" cy="1143000"/>
          </a:xfrm>
        </p:spPr>
        <p:txBody>
          <a:bodyPr/>
          <a:lstStyle/>
          <a:p>
            <a:pPr eaLnBrk="1" hangingPunct="1"/>
            <a:r>
              <a:rPr lang="en-US" sz="2400" dirty="0" err="1" smtClean="0"/>
              <a:t>Coifa</a:t>
            </a:r>
            <a:r>
              <a:rPr lang="en-US" sz="2400" dirty="0" smtClean="0"/>
              <a:t>, </a:t>
            </a:r>
            <a:r>
              <a:rPr lang="en-US" sz="2400" dirty="0" err="1" smtClean="0"/>
              <a:t>Cilindro</a:t>
            </a:r>
            <a:r>
              <a:rPr lang="en-US" sz="2400" dirty="0" smtClean="0"/>
              <a:t> </a:t>
            </a:r>
            <a:r>
              <a:rPr lang="en-US" sz="2400" dirty="0" smtClean="0"/>
              <a:t>e </a:t>
            </a:r>
            <a:r>
              <a:rPr lang="en-US" sz="2400" dirty="0" err="1" smtClean="0"/>
              <a:t>Pistão</a:t>
            </a:r>
            <a:r>
              <a:rPr lang="en-US" sz="2400" dirty="0" smtClean="0"/>
              <a:t>  da </a:t>
            </a:r>
            <a:r>
              <a:rPr lang="en-US" sz="2400" dirty="0" err="1" smtClean="0"/>
              <a:t>Comporta</a:t>
            </a:r>
            <a:r>
              <a:rPr lang="en-US" sz="2400" dirty="0" smtClean="0"/>
              <a:t> de </a:t>
            </a:r>
            <a:r>
              <a:rPr lang="en-US" sz="2400" dirty="0" err="1" smtClean="0"/>
              <a:t>Manutenção</a:t>
            </a:r>
            <a:endParaRPr lang="en-US" sz="2400" dirty="0" smtClean="0"/>
          </a:p>
        </p:txBody>
      </p:sp>
      <p:sp>
        <p:nvSpPr>
          <p:cNvPr id="39939" name="Rectangle 7"/>
          <p:cNvSpPr>
            <a:spLocks noGrp="1" noChangeArrowheads="1"/>
          </p:cNvSpPr>
          <p:nvPr>
            <p:ph type="body" sz="half" idx="3"/>
          </p:nvPr>
        </p:nvSpPr>
        <p:spPr>
          <a:xfrm>
            <a:off x="4572000" y="914400"/>
            <a:ext cx="4038600" cy="1828800"/>
          </a:xfrm>
        </p:spPr>
        <p:txBody>
          <a:bodyPr/>
          <a:lstStyle/>
          <a:p>
            <a:pPr lvl="1" eaLnBrk="1" hangingPunct="1">
              <a:buFont typeface="Arial" charset="0"/>
              <a:buNone/>
            </a:pPr>
            <a:r>
              <a:rPr lang="en-US" sz="2400" dirty="0" err="1" smtClean="0"/>
              <a:t>Unidade</a:t>
            </a:r>
            <a:r>
              <a:rPr lang="en-US" sz="2400" dirty="0" smtClean="0"/>
              <a:t> de </a:t>
            </a:r>
            <a:r>
              <a:rPr lang="en-US" sz="2400" dirty="0" err="1" smtClean="0"/>
              <a:t>Energia</a:t>
            </a:r>
            <a:r>
              <a:rPr lang="en-US" sz="2400" dirty="0" smtClean="0"/>
              <a:t> </a:t>
            </a:r>
            <a:r>
              <a:rPr lang="en-US" sz="2400" dirty="0" err="1" smtClean="0"/>
              <a:t>Hidráulica</a:t>
            </a:r>
            <a:endParaRPr lang="en-US" sz="2400" dirty="0" smtClean="0"/>
          </a:p>
          <a:p>
            <a:pPr lvl="1" eaLnBrk="1" hangingPunct="1">
              <a:buFont typeface="Arial" charset="0"/>
              <a:buNone/>
            </a:pPr>
            <a:r>
              <a:rPr lang="en-US" sz="2400" dirty="0" err="1" smtClean="0"/>
              <a:t>Tipicamete</a:t>
            </a:r>
            <a:r>
              <a:rPr lang="en-US" sz="2400" dirty="0" smtClean="0"/>
              <a:t> </a:t>
            </a:r>
            <a:r>
              <a:rPr lang="en-US" sz="2400" dirty="0" err="1" smtClean="0"/>
              <a:t>duas</a:t>
            </a:r>
            <a:r>
              <a:rPr lang="en-US" sz="2400" dirty="0" smtClean="0"/>
              <a:t> </a:t>
            </a:r>
            <a:r>
              <a:rPr lang="en-US" sz="2400" dirty="0" err="1" smtClean="0"/>
              <a:t>bombas</a:t>
            </a:r>
            <a:r>
              <a:rPr lang="en-US" sz="2400" dirty="0" smtClean="0"/>
              <a:t> </a:t>
            </a:r>
            <a:r>
              <a:rPr lang="en-US" sz="2400" dirty="0" err="1" smtClean="0"/>
              <a:t>para</a:t>
            </a:r>
            <a:r>
              <a:rPr lang="en-US" sz="2400" dirty="0" smtClean="0"/>
              <a:t> </a:t>
            </a:r>
            <a:r>
              <a:rPr lang="en-US" sz="2400" dirty="0" err="1" smtClean="0"/>
              <a:t>redundância</a:t>
            </a:r>
            <a:endParaRPr lang="en-US" sz="2400" dirty="0" smtClean="0"/>
          </a:p>
        </p:txBody>
      </p:sp>
      <p:pic>
        <p:nvPicPr>
          <p:cNvPr id="39940" name="Picture 8" descr="100_0745"/>
          <p:cNvPicPr>
            <a:picLocks noGrp="1" noChangeAspect="1" noChangeArrowheads="1"/>
          </p:cNvPicPr>
          <p:nvPr>
            <p:ph sz="quarter" idx="1"/>
          </p:nvPr>
        </p:nvPicPr>
        <p:blipFill>
          <a:blip r:embed="rId2" cstate="print"/>
          <a:srcRect/>
          <a:stretch>
            <a:fillRect/>
          </a:stretch>
        </p:blipFill>
        <p:spPr>
          <a:xfrm>
            <a:off x="685800" y="304800"/>
            <a:ext cx="3860800" cy="2895600"/>
          </a:xfrm>
        </p:spPr>
      </p:pic>
      <p:pic>
        <p:nvPicPr>
          <p:cNvPr id="39941" name="Picture 9" descr="100_0778"/>
          <p:cNvPicPr>
            <a:picLocks noGrp="1" noChangeAspect="1" noChangeArrowheads="1"/>
          </p:cNvPicPr>
          <p:nvPr>
            <p:ph sz="quarter" idx="2"/>
          </p:nvPr>
        </p:nvPicPr>
        <p:blipFill>
          <a:blip r:embed="rId3" cstate="print"/>
          <a:srcRect/>
          <a:stretch>
            <a:fillRect/>
          </a:stretch>
        </p:blipFill>
        <p:spPr>
          <a:xfrm>
            <a:off x="762000" y="3429000"/>
            <a:ext cx="3810000" cy="28575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274638"/>
            <a:ext cx="9829800" cy="1143000"/>
          </a:xfrm>
        </p:spPr>
        <p:txBody>
          <a:bodyPr/>
          <a:lstStyle/>
          <a:p>
            <a:pPr eaLnBrk="1" hangingPunct="1"/>
            <a:r>
              <a:rPr lang="en-US" dirty="0" err="1"/>
              <a:t>Maquinário</a:t>
            </a:r>
            <a:r>
              <a:rPr lang="en-US" dirty="0"/>
              <a:t> com </a:t>
            </a:r>
            <a:r>
              <a:rPr lang="en-US" dirty="0" err="1"/>
              <a:t>operação</a:t>
            </a:r>
            <a:r>
              <a:rPr lang="en-US" dirty="0"/>
              <a:t> </a:t>
            </a:r>
            <a:r>
              <a:rPr lang="en-US" dirty="0" err="1" smtClean="0"/>
              <a:t>hidráulica</a:t>
            </a:r>
            <a:r>
              <a:rPr lang="en-US" dirty="0" smtClean="0"/>
              <a:t> </a:t>
            </a:r>
          </a:p>
        </p:txBody>
      </p:sp>
      <p:sp>
        <p:nvSpPr>
          <p:cNvPr id="40963" name="Rectangle 3"/>
          <p:cNvSpPr>
            <a:spLocks noGrp="1" noChangeArrowheads="1"/>
          </p:cNvSpPr>
          <p:nvPr>
            <p:ph type="body" idx="1"/>
          </p:nvPr>
        </p:nvSpPr>
        <p:spPr>
          <a:xfrm>
            <a:off x="457200" y="1219200"/>
            <a:ext cx="8229600" cy="4724400"/>
          </a:xfrm>
        </p:spPr>
        <p:txBody>
          <a:bodyPr/>
          <a:lstStyle/>
          <a:p>
            <a:pPr lvl="1" eaLnBrk="1" hangingPunct="1">
              <a:buFont typeface="Arial" charset="0"/>
              <a:buNone/>
            </a:pPr>
            <a:r>
              <a:rPr lang="en-US" sz="3200" dirty="0" err="1" smtClean="0"/>
              <a:t>Itens</a:t>
            </a:r>
            <a:r>
              <a:rPr lang="en-US" sz="3200" dirty="0" smtClean="0"/>
              <a:t> a </a:t>
            </a:r>
            <a:r>
              <a:rPr lang="en-US" sz="3200" dirty="0" err="1" smtClean="0"/>
              <a:t>verificar</a:t>
            </a:r>
            <a:r>
              <a:rPr lang="en-US" sz="3200" dirty="0" smtClean="0"/>
              <a:t>:</a:t>
            </a:r>
          </a:p>
          <a:p>
            <a:pPr lvl="1" eaLnBrk="1" hangingPunct="1">
              <a:buFont typeface="Arial" charset="0"/>
              <a:buNone/>
            </a:pPr>
            <a:r>
              <a:rPr lang="en-US" sz="3200" dirty="0" err="1" smtClean="0"/>
              <a:t>Vazamentos</a:t>
            </a:r>
            <a:r>
              <a:rPr lang="en-US" sz="3200" dirty="0" smtClean="0"/>
              <a:t> </a:t>
            </a:r>
            <a:r>
              <a:rPr lang="en-US" sz="3200" dirty="0" err="1" smtClean="0"/>
              <a:t>hidráulicos</a:t>
            </a:r>
            <a:endParaRPr lang="en-US" sz="3200" dirty="0" smtClean="0"/>
          </a:p>
          <a:p>
            <a:pPr lvl="1" eaLnBrk="1" hangingPunct="1">
              <a:buFont typeface="Arial" charset="0"/>
              <a:buNone/>
            </a:pPr>
            <a:r>
              <a:rPr lang="en-US" sz="3200" dirty="0" err="1" smtClean="0"/>
              <a:t>Válvulas</a:t>
            </a:r>
            <a:r>
              <a:rPr lang="en-US" sz="3200" dirty="0" smtClean="0"/>
              <a:t> </a:t>
            </a:r>
            <a:r>
              <a:rPr lang="en-US" sz="3200" dirty="0" err="1" smtClean="0"/>
              <a:t>presas</a:t>
            </a:r>
            <a:endParaRPr lang="en-US" sz="3200" dirty="0" smtClean="0"/>
          </a:p>
          <a:p>
            <a:pPr lvl="1" eaLnBrk="1" hangingPunct="1">
              <a:buFont typeface="Arial" charset="0"/>
              <a:buNone/>
            </a:pPr>
            <a:r>
              <a:rPr lang="en-US" sz="3200" dirty="0" err="1" smtClean="0"/>
              <a:t>Bombas</a:t>
            </a:r>
            <a:r>
              <a:rPr lang="en-US" sz="3200" dirty="0" smtClean="0"/>
              <a:t> </a:t>
            </a:r>
            <a:r>
              <a:rPr lang="en-US" sz="3200" dirty="0" err="1" smtClean="0"/>
              <a:t>que</a:t>
            </a:r>
            <a:r>
              <a:rPr lang="en-US" sz="3200" dirty="0" smtClean="0"/>
              <a:t> </a:t>
            </a:r>
            <a:r>
              <a:rPr lang="en-US" sz="3200" dirty="0" err="1" smtClean="0"/>
              <a:t>vibram</a:t>
            </a:r>
            <a:r>
              <a:rPr lang="en-US" sz="3200" dirty="0" smtClean="0"/>
              <a:t> </a:t>
            </a:r>
            <a:r>
              <a:rPr lang="en-US" sz="3200" dirty="0" err="1" smtClean="0"/>
              <a:t>ou</a:t>
            </a:r>
            <a:r>
              <a:rPr lang="en-US" sz="3200" dirty="0" smtClean="0"/>
              <a:t> </a:t>
            </a:r>
            <a:r>
              <a:rPr lang="en-US" sz="3200" dirty="0" err="1" smtClean="0"/>
              <a:t>ficam</a:t>
            </a:r>
            <a:r>
              <a:rPr lang="en-US" sz="3200" dirty="0" smtClean="0"/>
              <a:t> </a:t>
            </a:r>
            <a:r>
              <a:rPr lang="en-US" sz="3200" dirty="0" err="1" smtClean="0"/>
              <a:t>quentes</a:t>
            </a:r>
            <a:endParaRPr lang="en-US" sz="3200" dirty="0" smtClean="0"/>
          </a:p>
          <a:p>
            <a:pPr lvl="1" eaLnBrk="1" hangingPunct="1">
              <a:buFont typeface="Arial" charset="0"/>
              <a:buNone/>
            </a:pPr>
            <a:r>
              <a:rPr lang="en-US" sz="3200" dirty="0" err="1" smtClean="0"/>
              <a:t>Motores</a:t>
            </a:r>
            <a:r>
              <a:rPr lang="en-US" sz="3200" dirty="0" smtClean="0"/>
              <a:t> </a:t>
            </a:r>
            <a:r>
              <a:rPr lang="en-US" sz="3200" dirty="0" err="1" smtClean="0"/>
              <a:t>elétricos</a:t>
            </a:r>
            <a:endParaRPr lang="en-US" sz="3200" dirty="0" smtClean="0"/>
          </a:p>
          <a:p>
            <a:pPr lvl="1" eaLnBrk="1" hangingPunct="1">
              <a:buFont typeface="Arial" charset="0"/>
              <a:buNone/>
            </a:pPr>
            <a:r>
              <a:rPr lang="en-US" sz="3200" dirty="0" err="1" smtClean="0"/>
              <a:t>Pontuação</a:t>
            </a:r>
            <a:r>
              <a:rPr lang="en-US" sz="3200" dirty="0" smtClean="0"/>
              <a:t> </a:t>
            </a:r>
            <a:r>
              <a:rPr lang="en-US" sz="3200" dirty="0" smtClean="0"/>
              <a:t>da haste do </a:t>
            </a:r>
            <a:r>
              <a:rPr lang="en-US" sz="3200" dirty="0" err="1" smtClean="0"/>
              <a:t>pistão</a:t>
            </a:r>
            <a:r>
              <a:rPr lang="en-US" sz="3200" dirty="0" smtClean="0"/>
              <a:t> </a:t>
            </a:r>
            <a:r>
              <a:rPr lang="en-US" sz="3200" dirty="0" err="1" smtClean="0"/>
              <a:t>hidráulico</a:t>
            </a:r>
            <a:r>
              <a:rPr lang="en-US" sz="3200" dirty="0" smtClean="0"/>
              <a:t> </a:t>
            </a:r>
          </a:p>
          <a:p>
            <a:pPr lvl="1" eaLnBrk="1" hangingPunct="1">
              <a:buFont typeface="Arial" charset="0"/>
              <a:buNone/>
            </a:pPr>
            <a:r>
              <a:rPr lang="en-US" sz="3200" dirty="0" err="1" smtClean="0"/>
              <a:t>Nível</a:t>
            </a:r>
            <a:r>
              <a:rPr lang="en-US" sz="3200" dirty="0" smtClean="0"/>
              <a:t> do </a:t>
            </a:r>
            <a:r>
              <a:rPr lang="en-US" sz="3200" dirty="0" err="1" smtClean="0"/>
              <a:t>fluido</a:t>
            </a:r>
            <a:r>
              <a:rPr lang="en-US" sz="3200" dirty="0" smtClean="0"/>
              <a:t> no </a:t>
            </a:r>
            <a:r>
              <a:rPr lang="en-US" sz="3200" dirty="0" err="1" smtClean="0"/>
              <a:t>reservatório</a:t>
            </a:r>
            <a:endParaRPr lang="en-US" sz="3200" dirty="0" smtClean="0"/>
          </a:p>
          <a:p>
            <a:pPr lvl="1" eaLnBrk="1" hangingPunct="1">
              <a:buFont typeface="Arial" charset="0"/>
              <a:buNone/>
            </a:pPr>
            <a:r>
              <a:rPr lang="en-US" sz="3200" dirty="0" err="1" smtClean="0"/>
              <a:t>Água</a:t>
            </a:r>
            <a:r>
              <a:rPr lang="en-US" sz="3200" dirty="0" smtClean="0"/>
              <a:t> </a:t>
            </a:r>
            <a:r>
              <a:rPr lang="en-US" sz="3200" dirty="0" err="1" smtClean="0"/>
              <a:t>misturada</a:t>
            </a:r>
            <a:r>
              <a:rPr lang="en-US" sz="3200" dirty="0" smtClean="0"/>
              <a:t> com </a:t>
            </a:r>
            <a:r>
              <a:rPr lang="en-US" sz="3200" dirty="0" err="1" smtClean="0"/>
              <a:t>fluido</a:t>
            </a:r>
            <a:r>
              <a:rPr lang="en-US" sz="3200" dirty="0" smtClean="0"/>
              <a:t> </a:t>
            </a:r>
            <a:r>
              <a:rPr lang="en-US" sz="3200" dirty="0" err="1" smtClean="0"/>
              <a:t>hidráulico</a:t>
            </a:r>
            <a:endParaRPr lang="en-US" sz="32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3"/>
          <p:cNvSpPr>
            <a:spLocks noGrp="1" noChangeArrowheads="1"/>
          </p:cNvSpPr>
          <p:nvPr>
            <p:ph type="title"/>
          </p:nvPr>
        </p:nvSpPr>
        <p:spPr/>
        <p:txBody>
          <a:bodyPr/>
          <a:lstStyle/>
          <a:p>
            <a:pPr eaLnBrk="1" hangingPunct="1"/>
            <a:r>
              <a:rPr lang="en-US" dirty="0" err="1" smtClean="0"/>
              <a:t>Cilindros</a:t>
            </a:r>
            <a:r>
              <a:rPr lang="en-US" dirty="0" smtClean="0"/>
              <a:t> </a:t>
            </a:r>
            <a:r>
              <a:rPr lang="en-US" dirty="0" err="1" smtClean="0"/>
              <a:t>Hidráulicos</a:t>
            </a:r>
            <a:endParaRPr lang="en-US" dirty="0" smtClean="0"/>
          </a:p>
        </p:txBody>
      </p:sp>
      <p:sp>
        <p:nvSpPr>
          <p:cNvPr id="41987" name="Rectangle 9"/>
          <p:cNvSpPr>
            <a:spLocks noGrp="1" noChangeArrowheads="1"/>
          </p:cNvSpPr>
          <p:nvPr>
            <p:ph type="body" sz="half" idx="1"/>
          </p:nvPr>
        </p:nvSpPr>
        <p:spPr>
          <a:xfrm>
            <a:off x="457200" y="1371600"/>
            <a:ext cx="4038600" cy="4724400"/>
          </a:xfrm>
        </p:spPr>
        <p:txBody>
          <a:bodyPr/>
          <a:lstStyle/>
          <a:p>
            <a:pPr eaLnBrk="1" hangingPunct="1"/>
            <a:r>
              <a:rPr lang="en-US" sz="2800" dirty="0" err="1" smtClean="0"/>
              <a:t>Verificar</a:t>
            </a:r>
            <a:r>
              <a:rPr lang="en-US" sz="2800" dirty="0" smtClean="0"/>
              <a:t> </a:t>
            </a:r>
            <a:r>
              <a:rPr lang="en-US" sz="2800" dirty="0" err="1" smtClean="0"/>
              <a:t>Ancoragem</a:t>
            </a:r>
            <a:r>
              <a:rPr lang="en-US" sz="2800" dirty="0" smtClean="0"/>
              <a:t> de </a:t>
            </a:r>
            <a:r>
              <a:rPr lang="en-US" sz="2800" dirty="0" err="1" smtClean="0"/>
              <a:t>cilindros</a:t>
            </a:r>
            <a:r>
              <a:rPr lang="en-US" sz="2800" dirty="0" smtClean="0"/>
              <a:t> </a:t>
            </a:r>
            <a:r>
              <a:rPr lang="en-US" sz="2800" dirty="0" err="1" smtClean="0"/>
              <a:t>hidráulicos</a:t>
            </a:r>
            <a:endParaRPr lang="en-US" sz="2800" dirty="0" smtClean="0"/>
          </a:p>
          <a:p>
            <a:pPr eaLnBrk="1" hangingPunct="1"/>
            <a:r>
              <a:rPr lang="en-US" sz="2800" dirty="0" err="1" smtClean="0"/>
              <a:t>Verificar</a:t>
            </a:r>
            <a:r>
              <a:rPr lang="en-US" sz="2800" dirty="0" smtClean="0"/>
              <a:t> </a:t>
            </a:r>
            <a:r>
              <a:rPr lang="en-US" sz="2800" dirty="0" err="1" smtClean="0"/>
              <a:t>condições</a:t>
            </a:r>
            <a:r>
              <a:rPr lang="en-US" sz="2800" dirty="0" smtClean="0"/>
              <a:t> das hastes dos </a:t>
            </a:r>
            <a:r>
              <a:rPr lang="en-US" sz="2800" dirty="0" err="1" smtClean="0"/>
              <a:t>cilindros</a:t>
            </a:r>
            <a:endParaRPr lang="en-US" sz="2800" dirty="0" smtClean="0"/>
          </a:p>
          <a:p>
            <a:pPr eaLnBrk="1" hangingPunct="1"/>
            <a:r>
              <a:rPr lang="en-US" sz="2800" dirty="0" err="1" smtClean="0"/>
              <a:t>Inspecionar</a:t>
            </a:r>
            <a:r>
              <a:rPr lang="en-US" sz="2800" dirty="0" smtClean="0"/>
              <a:t> juntas das hastes dos </a:t>
            </a:r>
            <a:r>
              <a:rPr lang="en-US" sz="2800" dirty="0" err="1" smtClean="0"/>
              <a:t>pistões</a:t>
            </a:r>
            <a:r>
              <a:rPr lang="en-US" sz="2800" dirty="0" smtClean="0"/>
              <a:t> </a:t>
            </a:r>
            <a:r>
              <a:rPr lang="en-US" sz="2800" dirty="0" err="1" smtClean="0"/>
              <a:t>quanto</a:t>
            </a:r>
            <a:r>
              <a:rPr lang="en-US" sz="2800" dirty="0" smtClean="0"/>
              <a:t> a </a:t>
            </a:r>
            <a:r>
              <a:rPr lang="en-US" sz="2800" dirty="0" err="1" smtClean="0"/>
              <a:t>vazamento</a:t>
            </a:r>
            <a:r>
              <a:rPr lang="en-US" sz="2800" dirty="0" smtClean="0"/>
              <a:t> de </a:t>
            </a:r>
            <a:r>
              <a:rPr lang="en-US" sz="2800" dirty="0" err="1" smtClean="0"/>
              <a:t>óleo</a:t>
            </a:r>
            <a:r>
              <a:rPr lang="en-US" sz="2800" dirty="0" smtClean="0"/>
              <a:t> </a:t>
            </a:r>
            <a:r>
              <a:rPr lang="en-US" sz="2800" dirty="0" err="1" smtClean="0"/>
              <a:t>hidráulico</a:t>
            </a:r>
            <a:r>
              <a:rPr lang="en-US" sz="2800" dirty="0" smtClean="0"/>
              <a:t> </a:t>
            </a:r>
          </a:p>
        </p:txBody>
      </p:sp>
      <p:pic>
        <p:nvPicPr>
          <p:cNvPr id="41988" name="Picture 7" descr="Ems BC cylinder 2"/>
          <p:cNvPicPr>
            <a:picLocks noGrp="1" noChangeAspect="1" noChangeArrowheads="1"/>
          </p:cNvPicPr>
          <p:nvPr>
            <p:ph sz="half" idx="2"/>
          </p:nvPr>
        </p:nvPicPr>
        <p:blipFill>
          <a:blip r:embed="rId2" cstate="print"/>
          <a:srcRect/>
          <a:stretch>
            <a:fillRect/>
          </a:stretch>
        </p:blipFill>
        <p:spPr>
          <a:xfrm>
            <a:off x="4648200" y="2371725"/>
            <a:ext cx="4038600" cy="302895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err="1" smtClean="0"/>
              <a:t>Importância</a:t>
            </a:r>
            <a:r>
              <a:rPr lang="en-US" dirty="0" smtClean="0"/>
              <a:t> das </a:t>
            </a:r>
            <a:r>
              <a:rPr lang="en-US" dirty="0" err="1" smtClean="0"/>
              <a:t>Inspeções</a:t>
            </a:r>
            <a:endParaRPr lang="en-US" dirty="0" smtClean="0"/>
          </a:p>
        </p:txBody>
      </p:sp>
      <p:sp>
        <p:nvSpPr>
          <p:cNvPr id="6147" name="Rectangle 3"/>
          <p:cNvSpPr>
            <a:spLocks noGrp="1" noChangeArrowheads="1"/>
          </p:cNvSpPr>
          <p:nvPr>
            <p:ph type="body" idx="1"/>
          </p:nvPr>
        </p:nvSpPr>
        <p:spPr/>
        <p:txBody>
          <a:bodyPr/>
          <a:lstStyle/>
          <a:p>
            <a:pPr eaLnBrk="1" hangingPunct="1"/>
            <a:r>
              <a:rPr lang="en-US" sz="2800" dirty="0" smtClean="0"/>
              <a:t>As </a:t>
            </a:r>
            <a:r>
              <a:rPr lang="en-US" sz="2800" dirty="0" err="1" smtClean="0"/>
              <a:t>consequencias</a:t>
            </a:r>
            <a:r>
              <a:rPr lang="en-US" sz="2800" dirty="0" smtClean="0"/>
              <a:t> da </a:t>
            </a:r>
            <a:r>
              <a:rPr lang="en-US" sz="2800" dirty="0" err="1" smtClean="0"/>
              <a:t>falha</a:t>
            </a:r>
            <a:endParaRPr lang="en-US" sz="2800" dirty="0" smtClean="0"/>
          </a:p>
          <a:p>
            <a:pPr lvl="1" eaLnBrk="1" hangingPunct="1"/>
            <a:r>
              <a:rPr lang="en-US" sz="2400" dirty="0" smtClean="0"/>
              <a:t>A </a:t>
            </a:r>
            <a:r>
              <a:rPr lang="en-US" sz="2400" dirty="0" err="1" smtClean="0"/>
              <a:t>operação</a:t>
            </a:r>
            <a:r>
              <a:rPr lang="en-US" sz="2400" dirty="0" smtClean="0"/>
              <a:t> </a:t>
            </a:r>
            <a:r>
              <a:rPr lang="en-US" sz="2400" dirty="0" err="1" smtClean="0"/>
              <a:t>correta</a:t>
            </a:r>
            <a:r>
              <a:rPr lang="en-US" sz="2400" dirty="0" smtClean="0"/>
              <a:t> da </a:t>
            </a:r>
            <a:r>
              <a:rPr lang="en-US" sz="2400" dirty="0" err="1" smtClean="0"/>
              <a:t>barragem</a:t>
            </a:r>
            <a:r>
              <a:rPr lang="en-US" sz="2400" dirty="0" smtClean="0"/>
              <a:t> </a:t>
            </a:r>
            <a:r>
              <a:rPr lang="en-US" sz="2400" dirty="0" err="1" smtClean="0"/>
              <a:t>em</a:t>
            </a:r>
            <a:r>
              <a:rPr lang="en-US" sz="2400" dirty="0" smtClean="0"/>
              <a:t> </a:t>
            </a:r>
            <a:r>
              <a:rPr lang="en-US" sz="2400" dirty="0" err="1" smtClean="0"/>
              <a:t>situação</a:t>
            </a:r>
            <a:r>
              <a:rPr lang="en-US" sz="2400" dirty="0" smtClean="0"/>
              <a:t> de </a:t>
            </a:r>
            <a:r>
              <a:rPr lang="en-US" sz="2400" dirty="0" err="1" smtClean="0"/>
              <a:t>emrergência</a:t>
            </a:r>
            <a:r>
              <a:rPr lang="en-US" sz="2400" dirty="0" smtClean="0"/>
              <a:t> </a:t>
            </a:r>
            <a:r>
              <a:rPr lang="en-US" sz="2400" dirty="0" err="1" smtClean="0"/>
              <a:t>depende</a:t>
            </a:r>
            <a:r>
              <a:rPr lang="en-US" sz="2400" dirty="0" smtClean="0"/>
              <a:t> da </a:t>
            </a:r>
            <a:r>
              <a:rPr lang="en-US" sz="2400" dirty="0" err="1" smtClean="0"/>
              <a:t>operação</a:t>
            </a:r>
            <a:r>
              <a:rPr lang="en-US" sz="2400" dirty="0" smtClean="0"/>
              <a:t> </a:t>
            </a:r>
            <a:r>
              <a:rPr lang="en-US" sz="2400" dirty="0" err="1" smtClean="0"/>
              <a:t>correta</a:t>
            </a:r>
            <a:r>
              <a:rPr lang="en-US" sz="2400" dirty="0" smtClean="0"/>
              <a:t> das </a:t>
            </a:r>
            <a:r>
              <a:rPr lang="en-US" sz="2400" dirty="0" err="1" smtClean="0"/>
              <a:t>obras</a:t>
            </a:r>
            <a:r>
              <a:rPr lang="en-US" sz="2400" dirty="0" smtClean="0"/>
              <a:t> de </a:t>
            </a:r>
            <a:r>
              <a:rPr lang="en-US" sz="2400" dirty="0" err="1" smtClean="0"/>
              <a:t>descarga</a:t>
            </a:r>
            <a:r>
              <a:rPr lang="en-US" sz="2400" dirty="0" smtClean="0"/>
              <a:t> e </a:t>
            </a:r>
            <a:r>
              <a:rPr lang="en-US" sz="2400" dirty="0" err="1" smtClean="0"/>
              <a:t>vertedouros</a:t>
            </a:r>
            <a:r>
              <a:rPr lang="en-US" sz="2400" dirty="0" smtClean="0"/>
              <a:t> </a:t>
            </a:r>
            <a:r>
              <a:rPr lang="en-US" sz="2400" dirty="0" smtClean="0"/>
              <a:t>com </a:t>
            </a:r>
            <a:r>
              <a:rPr lang="en-US" sz="2400" dirty="0" err="1" smtClean="0"/>
              <a:t>comportas</a:t>
            </a:r>
            <a:r>
              <a:rPr lang="en-US" sz="2400" dirty="0" smtClean="0"/>
              <a:t> </a:t>
            </a:r>
          </a:p>
          <a:p>
            <a:pPr lvl="1" eaLnBrk="1" hangingPunct="1"/>
            <a:r>
              <a:rPr lang="en-US" sz="2400" dirty="0" err="1" smtClean="0"/>
              <a:t>Operação</a:t>
            </a:r>
            <a:r>
              <a:rPr lang="en-US" sz="2400" dirty="0" smtClean="0"/>
              <a:t> </a:t>
            </a:r>
            <a:r>
              <a:rPr lang="en-US" sz="2400" dirty="0" err="1" smtClean="0"/>
              <a:t>indevida</a:t>
            </a:r>
            <a:r>
              <a:rPr lang="en-US" sz="2400" dirty="0" smtClean="0"/>
              <a:t> de </a:t>
            </a:r>
            <a:r>
              <a:rPr lang="en-US" sz="2400" dirty="0" err="1" smtClean="0"/>
              <a:t>equipamentos</a:t>
            </a:r>
            <a:r>
              <a:rPr lang="en-US" sz="2400" dirty="0" smtClean="0"/>
              <a:t> </a:t>
            </a:r>
            <a:r>
              <a:rPr lang="en-US" sz="2400" dirty="0" err="1" smtClean="0"/>
              <a:t>elétricos</a:t>
            </a:r>
            <a:r>
              <a:rPr lang="en-US" sz="2400" dirty="0" smtClean="0"/>
              <a:t> e </a:t>
            </a:r>
            <a:r>
              <a:rPr lang="en-US" sz="2400" dirty="0" err="1" smtClean="0"/>
              <a:t>mecânicos</a:t>
            </a:r>
            <a:r>
              <a:rPr lang="en-US" sz="2400" dirty="0" smtClean="0"/>
              <a:t> </a:t>
            </a:r>
            <a:r>
              <a:rPr lang="en-US" sz="2400" dirty="0" err="1" smtClean="0"/>
              <a:t>pode</a:t>
            </a:r>
            <a:r>
              <a:rPr lang="en-US" sz="2400" dirty="0" smtClean="0"/>
              <a:t> </a:t>
            </a:r>
            <a:r>
              <a:rPr lang="en-US" sz="2400" dirty="0" err="1" smtClean="0"/>
              <a:t>resultar</a:t>
            </a:r>
            <a:r>
              <a:rPr lang="en-US" sz="2400" dirty="0" smtClean="0"/>
              <a:t> </a:t>
            </a:r>
            <a:r>
              <a:rPr lang="en-US" sz="2400" dirty="0" err="1" smtClean="0"/>
              <a:t>em</a:t>
            </a:r>
            <a:r>
              <a:rPr lang="en-US" sz="2400" dirty="0" smtClean="0"/>
              <a:t> </a:t>
            </a:r>
            <a:r>
              <a:rPr lang="en-US" sz="2400" dirty="0" err="1" smtClean="0"/>
              <a:t>falhas</a:t>
            </a:r>
            <a:r>
              <a:rPr lang="en-US" sz="2400" dirty="0" smtClean="0"/>
              <a:t> de </a:t>
            </a:r>
            <a:r>
              <a:rPr lang="en-US" sz="2400" dirty="0" err="1" smtClean="0"/>
              <a:t>barragens</a:t>
            </a:r>
            <a:endParaRPr lang="en-US" sz="2400" dirty="0" smtClean="0"/>
          </a:p>
          <a:p>
            <a:pPr eaLnBrk="1" hangingPunct="1"/>
            <a:r>
              <a:rPr lang="en-US" sz="2800" dirty="0" err="1" smtClean="0"/>
              <a:t>Necessidade</a:t>
            </a:r>
            <a:r>
              <a:rPr lang="en-US" sz="2800" dirty="0" smtClean="0"/>
              <a:t> de </a:t>
            </a:r>
            <a:r>
              <a:rPr lang="en-US" sz="2800" dirty="0" err="1" smtClean="0"/>
              <a:t>inspeções</a:t>
            </a:r>
            <a:r>
              <a:rPr lang="en-US" sz="2800" dirty="0" smtClean="0"/>
              <a:t> </a:t>
            </a:r>
            <a:r>
              <a:rPr lang="en-US" sz="2800" dirty="0" err="1" smtClean="0"/>
              <a:t>periódicas</a:t>
            </a:r>
            <a:endParaRPr lang="en-US" sz="2800" dirty="0" smtClean="0"/>
          </a:p>
          <a:p>
            <a:pPr lvl="1" eaLnBrk="1" hangingPunct="1"/>
            <a:r>
              <a:rPr lang="en-US" sz="2400" dirty="0" smtClean="0"/>
              <a:t>Como </a:t>
            </a:r>
            <a:r>
              <a:rPr lang="en-US" sz="2400" dirty="0" err="1" smtClean="0"/>
              <a:t>alguns</a:t>
            </a:r>
            <a:r>
              <a:rPr lang="en-US" sz="2400" dirty="0" smtClean="0"/>
              <a:t> </a:t>
            </a:r>
            <a:r>
              <a:rPr lang="en-US" sz="2400" dirty="0" err="1" smtClean="0"/>
              <a:t>equipamentos</a:t>
            </a:r>
            <a:r>
              <a:rPr lang="en-US" sz="2400" dirty="0" smtClean="0"/>
              <a:t> </a:t>
            </a:r>
            <a:r>
              <a:rPr lang="en-US" sz="2400" dirty="0" err="1" smtClean="0"/>
              <a:t>são</a:t>
            </a:r>
            <a:r>
              <a:rPr lang="en-US" sz="2400" dirty="0" smtClean="0"/>
              <a:t> </a:t>
            </a:r>
            <a:r>
              <a:rPr lang="en-US" sz="2400" dirty="0" err="1" smtClean="0"/>
              <a:t>usados</a:t>
            </a:r>
            <a:r>
              <a:rPr lang="en-US" sz="2400" dirty="0" smtClean="0"/>
              <a:t> com </a:t>
            </a:r>
            <a:r>
              <a:rPr lang="en-US" sz="2400" dirty="0" err="1" smtClean="0"/>
              <a:t>pouca</a:t>
            </a:r>
            <a:r>
              <a:rPr lang="en-US" sz="2400" dirty="0" smtClean="0"/>
              <a:t> </a:t>
            </a:r>
            <a:r>
              <a:rPr lang="en-US" sz="2400" dirty="0" err="1" smtClean="0"/>
              <a:t>frequência</a:t>
            </a:r>
            <a:r>
              <a:rPr lang="en-US" sz="2400" dirty="0" smtClean="0"/>
              <a:t>, </a:t>
            </a:r>
            <a:r>
              <a:rPr lang="en-US" sz="2400" dirty="0" err="1" smtClean="0"/>
              <a:t>inspeções</a:t>
            </a:r>
            <a:r>
              <a:rPr lang="en-US" sz="2400" dirty="0" smtClean="0"/>
              <a:t> </a:t>
            </a:r>
            <a:r>
              <a:rPr lang="en-US" sz="2400" dirty="0" err="1" smtClean="0"/>
              <a:t>regulares</a:t>
            </a:r>
            <a:r>
              <a:rPr lang="en-US" sz="2400" dirty="0" smtClean="0"/>
              <a:t> </a:t>
            </a:r>
            <a:r>
              <a:rPr lang="en-US" sz="2400" dirty="0" err="1" smtClean="0"/>
              <a:t>asseguram</a:t>
            </a:r>
            <a:r>
              <a:rPr lang="en-US" sz="2400" dirty="0" smtClean="0"/>
              <a:t> </a:t>
            </a:r>
            <a:r>
              <a:rPr lang="en-US" sz="2400" dirty="0" err="1" smtClean="0"/>
              <a:t>que</a:t>
            </a:r>
            <a:r>
              <a:rPr lang="en-US" sz="2400" dirty="0" smtClean="0"/>
              <a:t> </a:t>
            </a:r>
            <a:r>
              <a:rPr lang="en-US" sz="2400" dirty="0" err="1" smtClean="0"/>
              <a:t>os</a:t>
            </a:r>
            <a:r>
              <a:rPr lang="en-US" sz="2400" dirty="0" smtClean="0"/>
              <a:t> </a:t>
            </a:r>
            <a:r>
              <a:rPr lang="en-US" sz="2400" dirty="0" err="1" smtClean="0"/>
              <a:t>equipamentos</a:t>
            </a:r>
            <a:r>
              <a:rPr lang="en-US" sz="2400" dirty="0" smtClean="0"/>
              <a:t> </a:t>
            </a:r>
            <a:r>
              <a:rPr lang="en-US" sz="2400" dirty="0" err="1" smtClean="0"/>
              <a:t>funcionem</a:t>
            </a:r>
            <a:r>
              <a:rPr lang="en-US" sz="2400" dirty="0" smtClean="0"/>
              <a:t> </a:t>
            </a:r>
            <a:r>
              <a:rPr lang="en-US" sz="2400" dirty="0" err="1" smtClean="0"/>
              <a:t>quando</a:t>
            </a:r>
            <a:r>
              <a:rPr lang="en-US" sz="2400" dirty="0" smtClean="0"/>
              <a:t> </a:t>
            </a:r>
            <a:r>
              <a:rPr lang="en-US" sz="2400" dirty="0" err="1" smtClean="0"/>
              <a:t>eles</a:t>
            </a:r>
            <a:r>
              <a:rPr lang="en-US" sz="2400" dirty="0" smtClean="0"/>
              <a:t> </a:t>
            </a:r>
            <a:r>
              <a:rPr lang="en-US" sz="2400" dirty="0" err="1" smtClean="0"/>
              <a:t>são</a:t>
            </a:r>
            <a:r>
              <a:rPr lang="en-US" sz="2400" dirty="0" smtClean="0"/>
              <a:t> </a:t>
            </a:r>
            <a:r>
              <a:rPr lang="en-US" sz="2400" dirty="0" err="1" smtClean="0"/>
              <a:t>necessários</a:t>
            </a:r>
            <a:r>
              <a:rPr lang="en-US" sz="2400" dirty="0" smtClean="0"/>
              <a:t>. </a:t>
            </a:r>
            <a:r>
              <a:rPr lang="en-US" sz="2400" dirty="0" err="1" smtClean="0"/>
              <a:t>Exemplo</a:t>
            </a:r>
            <a:r>
              <a:rPr lang="en-US" sz="2400" dirty="0" smtClean="0"/>
              <a:t>: </a:t>
            </a:r>
            <a:r>
              <a:rPr lang="en-US" sz="2400" dirty="0" err="1" smtClean="0"/>
              <a:t>guindastes</a:t>
            </a:r>
            <a:r>
              <a:rPr lang="en-US" sz="2400" dirty="0" smtClean="0"/>
              <a:t> </a:t>
            </a:r>
            <a:r>
              <a:rPr lang="en-US" sz="2400" dirty="0" err="1"/>
              <a:t>e</a:t>
            </a:r>
            <a:r>
              <a:rPr lang="en-US" sz="2400" dirty="0" err="1" smtClean="0"/>
              <a:t>mergenciais</a:t>
            </a:r>
            <a:r>
              <a:rPr lang="en-US" sz="2400" dirty="0" smtClean="0"/>
              <a:t> </a:t>
            </a:r>
            <a:r>
              <a:rPr lang="en-US" sz="2400" dirty="0" err="1" smtClean="0"/>
              <a:t>para</a:t>
            </a:r>
            <a:r>
              <a:rPr lang="en-US" sz="2400" dirty="0" smtClean="0"/>
              <a:t> </a:t>
            </a:r>
            <a:r>
              <a:rPr lang="en-US" sz="2400" dirty="0" err="1" smtClean="0"/>
              <a:t>anteparos</a:t>
            </a:r>
            <a:r>
              <a:rPr lang="en-US" sz="2400" dirty="0" smtClean="0"/>
              <a:t> (</a:t>
            </a:r>
            <a:r>
              <a:rPr lang="en-US" sz="2400" i="1" dirty="0" smtClean="0">
                <a:solidFill>
                  <a:srgbClr val="0000FF"/>
                </a:solidFill>
              </a:rPr>
              <a:t>bulkheads</a:t>
            </a:r>
            <a:r>
              <a:rPr lang="en-US" sz="2400" dirty="0" smtClean="0"/>
              <a:t>)</a:t>
            </a:r>
            <a:endParaRPr lang="en-US" sz="2400" dirty="0" smtClean="0"/>
          </a:p>
          <a:p>
            <a:pPr lvl="1" eaLnBrk="1" hangingPunct="1"/>
            <a:endParaRPr lang="en-US" sz="24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dirty="0" err="1" smtClean="0"/>
              <a:t>Corrosão</a:t>
            </a:r>
            <a:r>
              <a:rPr lang="en-US" dirty="0" smtClean="0"/>
              <a:t> da Haste do </a:t>
            </a:r>
            <a:r>
              <a:rPr lang="en-US" dirty="0" err="1"/>
              <a:t>C</a:t>
            </a:r>
            <a:r>
              <a:rPr lang="en-US" dirty="0" err="1" smtClean="0"/>
              <a:t>ilindro</a:t>
            </a:r>
            <a:endParaRPr lang="en-US" dirty="0" smtClean="0"/>
          </a:p>
        </p:txBody>
      </p:sp>
      <p:pic>
        <p:nvPicPr>
          <p:cNvPr id="43011" name="Picture 5" descr="IMG_4458"/>
          <p:cNvPicPr>
            <a:picLocks noGrp="1" noChangeAspect="1" noChangeArrowheads="1"/>
          </p:cNvPicPr>
          <p:nvPr>
            <p:ph sz="half" idx="1"/>
          </p:nvPr>
        </p:nvPicPr>
        <p:blipFill>
          <a:blip r:embed="rId2" cstate="print">
            <a:lum bright="-6000"/>
          </a:blip>
          <a:srcRect/>
          <a:stretch>
            <a:fillRect/>
          </a:stretch>
        </p:blipFill>
        <p:spPr>
          <a:xfrm>
            <a:off x="457200" y="2371725"/>
            <a:ext cx="4038600" cy="3028950"/>
          </a:xfrm>
          <a:noFill/>
        </p:spPr>
      </p:pic>
      <p:pic>
        <p:nvPicPr>
          <p:cNvPr id="43012" name="Picture 7" descr="IMG_4440"/>
          <p:cNvPicPr>
            <a:picLocks noGrp="1" noChangeAspect="1" noChangeArrowheads="1"/>
          </p:cNvPicPr>
          <p:nvPr>
            <p:ph sz="half" idx="2"/>
          </p:nvPr>
        </p:nvPicPr>
        <p:blipFill>
          <a:blip r:embed="rId3" cstate="print"/>
          <a:srcRect/>
          <a:stretch>
            <a:fillRect/>
          </a:stretch>
        </p:blipFill>
        <p:spPr>
          <a:xfrm>
            <a:off x="4648200" y="2371725"/>
            <a:ext cx="4038600" cy="3028950"/>
          </a:xfr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p:txBody>
          <a:bodyPr/>
          <a:lstStyle/>
          <a:p>
            <a:pPr eaLnBrk="1" hangingPunct="1"/>
            <a:r>
              <a:rPr lang="en-US" dirty="0" err="1" smtClean="0"/>
              <a:t>Corrosão</a:t>
            </a:r>
            <a:r>
              <a:rPr lang="en-US" dirty="0" smtClean="0"/>
              <a:t> da Haste do </a:t>
            </a:r>
            <a:r>
              <a:rPr lang="en-US" dirty="0" err="1" smtClean="0"/>
              <a:t>Cilindro</a:t>
            </a:r>
            <a:endParaRPr lang="en-US" dirty="0" smtClean="0"/>
          </a:p>
        </p:txBody>
      </p:sp>
      <p:pic>
        <p:nvPicPr>
          <p:cNvPr id="44035" name="Picture 6" descr="DSC00921"/>
          <p:cNvPicPr>
            <a:picLocks noGrp="1" noChangeAspect="1" noChangeArrowheads="1"/>
          </p:cNvPicPr>
          <p:nvPr>
            <p:ph idx="1"/>
          </p:nvPr>
        </p:nvPicPr>
        <p:blipFill>
          <a:blip r:embed="rId2" cstate="print"/>
          <a:srcRect/>
          <a:stretch>
            <a:fillRect/>
          </a:stretch>
        </p:blipFill>
        <p:spPr>
          <a:xfrm>
            <a:off x="1422400" y="1524000"/>
            <a:ext cx="6299200" cy="4724400"/>
          </a:xfr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dirty="0" err="1" smtClean="0"/>
              <a:t>Válvula</a:t>
            </a:r>
            <a:r>
              <a:rPr lang="en-US" dirty="0" smtClean="0"/>
              <a:t> de </a:t>
            </a:r>
            <a:r>
              <a:rPr lang="en-US" dirty="0" err="1" smtClean="0"/>
              <a:t>Baixa</a:t>
            </a:r>
            <a:r>
              <a:rPr lang="en-US" dirty="0" smtClean="0"/>
              <a:t> </a:t>
            </a:r>
            <a:r>
              <a:rPr lang="en-US" dirty="0" err="1" smtClean="0"/>
              <a:t>Vazão</a:t>
            </a:r>
            <a:r>
              <a:rPr lang="en-US" dirty="0" smtClean="0"/>
              <a:t> </a:t>
            </a:r>
            <a:r>
              <a:rPr lang="en-US" dirty="0" err="1" smtClean="0"/>
              <a:t>ou</a:t>
            </a:r>
            <a:r>
              <a:rPr lang="en-US" dirty="0" smtClean="0"/>
              <a:t> </a:t>
            </a:r>
            <a:r>
              <a:rPr lang="en-US" dirty="0" err="1" smtClean="0"/>
              <a:t>Válvula</a:t>
            </a:r>
            <a:r>
              <a:rPr lang="en-US" dirty="0" smtClean="0"/>
              <a:t> By-pass</a:t>
            </a:r>
          </a:p>
        </p:txBody>
      </p:sp>
      <p:sp>
        <p:nvSpPr>
          <p:cNvPr id="45059" name="Rectangle 3"/>
          <p:cNvSpPr>
            <a:spLocks noGrp="1" noChangeArrowheads="1"/>
          </p:cNvSpPr>
          <p:nvPr>
            <p:ph type="body" idx="1"/>
          </p:nvPr>
        </p:nvSpPr>
        <p:spPr>
          <a:xfrm>
            <a:off x="4572000" y="1752600"/>
            <a:ext cx="4114800" cy="2362200"/>
          </a:xfrm>
        </p:spPr>
        <p:txBody>
          <a:bodyPr/>
          <a:lstStyle/>
          <a:p>
            <a:pPr lvl="1" eaLnBrk="1" hangingPunct="1">
              <a:buFont typeface="Arial" charset="0"/>
              <a:buNone/>
            </a:pPr>
            <a:r>
              <a:rPr lang="en-US" sz="2400" dirty="0" err="1" smtClean="0"/>
              <a:t>Envolve</a:t>
            </a:r>
            <a:r>
              <a:rPr lang="en-US" sz="2400" dirty="0" smtClean="0"/>
              <a:t> um </a:t>
            </a:r>
            <a:r>
              <a:rPr lang="en-US" sz="2400" dirty="0" err="1" smtClean="0"/>
              <a:t>tubo</a:t>
            </a:r>
            <a:r>
              <a:rPr lang="en-US" sz="2400" dirty="0" smtClean="0"/>
              <a:t> de </a:t>
            </a:r>
            <a:r>
              <a:rPr lang="en-US" sz="2400" dirty="0" err="1" smtClean="0"/>
              <a:t>diâmetro</a:t>
            </a:r>
            <a:r>
              <a:rPr lang="en-US" sz="2400" dirty="0" smtClean="0"/>
              <a:t> </a:t>
            </a:r>
            <a:r>
              <a:rPr lang="en-US" sz="2400" dirty="0" err="1" smtClean="0"/>
              <a:t>pequeno</a:t>
            </a:r>
            <a:r>
              <a:rPr lang="en-US" sz="2400" dirty="0" smtClean="0"/>
              <a:t>, </a:t>
            </a:r>
            <a:r>
              <a:rPr lang="en-US" sz="2400" dirty="0" err="1" smtClean="0"/>
              <a:t>normalmente</a:t>
            </a:r>
            <a:r>
              <a:rPr lang="en-US" sz="2400" dirty="0" smtClean="0"/>
              <a:t> </a:t>
            </a:r>
            <a:r>
              <a:rPr lang="en-US" sz="2400" dirty="0" err="1" smtClean="0"/>
              <a:t>em</a:t>
            </a:r>
            <a:r>
              <a:rPr lang="en-US" sz="2400" dirty="0" smtClean="0"/>
              <a:t> </a:t>
            </a:r>
            <a:r>
              <a:rPr lang="en-US" sz="2400" dirty="0" err="1" smtClean="0"/>
              <a:t>torno</a:t>
            </a:r>
            <a:r>
              <a:rPr lang="en-US" sz="2400" dirty="0"/>
              <a:t> </a:t>
            </a:r>
            <a:r>
              <a:rPr lang="en-US" sz="2400" dirty="0" smtClean="0"/>
              <a:t>de 91cm </a:t>
            </a:r>
            <a:r>
              <a:rPr lang="en-US" sz="2400" dirty="0" err="1" smtClean="0"/>
              <a:t>ou</a:t>
            </a:r>
            <a:r>
              <a:rPr lang="en-US" sz="2400" dirty="0" smtClean="0"/>
              <a:t> </a:t>
            </a:r>
            <a:r>
              <a:rPr lang="en-US" sz="2400" dirty="0" err="1" smtClean="0"/>
              <a:t>menor</a:t>
            </a:r>
            <a:r>
              <a:rPr lang="en-US" sz="2400" dirty="0" smtClean="0"/>
              <a:t>, e </a:t>
            </a:r>
            <a:r>
              <a:rPr lang="en-US" sz="2400" dirty="0" err="1" smtClean="0"/>
              <a:t>uma</a:t>
            </a:r>
            <a:r>
              <a:rPr lang="en-US" sz="2400" dirty="0" smtClean="0"/>
              <a:t> </a:t>
            </a:r>
            <a:r>
              <a:rPr lang="en-US" sz="2400" dirty="0" err="1" smtClean="0"/>
              <a:t>válvula</a:t>
            </a:r>
            <a:r>
              <a:rPr lang="en-US" sz="2400" dirty="0" smtClean="0"/>
              <a:t> </a:t>
            </a:r>
            <a:r>
              <a:rPr lang="en-US" sz="2400" dirty="0" err="1" smtClean="0"/>
              <a:t>ou</a:t>
            </a:r>
            <a:r>
              <a:rPr lang="en-US" sz="2400" dirty="0" smtClean="0"/>
              <a:t> </a:t>
            </a:r>
            <a:r>
              <a:rPr lang="en-US" sz="2400" dirty="0" err="1" smtClean="0"/>
              <a:t>comporta</a:t>
            </a:r>
            <a:r>
              <a:rPr lang="en-US" sz="2400" dirty="0" smtClean="0"/>
              <a:t> </a:t>
            </a:r>
            <a:r>
              <a:rPr lang="en-US" sz="2400" dirty="0" err="1" smtClean="0"/>
              <a:t>para</a:t>
            </a:r>
            <a:r>
              <a:rPr lang="en-US" sz="2400" dirty="0" smtClean="0"/>
              <a:t> </a:t>
            </a:r>
            <a:r>
              <a:rPr lang="en-US" sz="2400" dirty="0" err="1" smtClean="0"/>
              <a:t>controlar</a:t>
            </a:r>
            <a:r>
              <a:rPr lang="en-US" sz="2400" dirty="0" smtClean="0"/>
              <a:t> a </a:t>
            </a:r>
            <a:r>
              <a:rPr lang="en-US" sz="2400" dirty="0" err="1" smtClean="0"/>
              <a:t>vazão</a:t>
            </a:r>
            <a:r>
              <a:rPr lang="en-US" sz="2400" dirty="0" smtClean="0"/>
              <a:t>. </a:t>
            </a:r>
          </a:p>
          <a:p>
            <a:pPr lvl="1" eaLnBrk="1" hangingPunct="1">
              <a:buFont typeface="Arial" charset="0"/>
              <a:buNone/>
            </a:pPr>
            <a:r>
              <a:rPr lang="en-US" sz="2400" dirty="0" err="1" smtClean="0"/>
              <a:t>Muitas</a:t>
            </a:r>
            <a:r>
              <a:rPr lang="en-US" sz="2400" dirty="0" smtClean="0"/>
              <a:t> </a:t>
            </a:r>
            <a:r>
              <a:rPr lang="en-US" sz="2400" dirty="0" err="1" smtClean="0"/>
              <a:t>vezes</a:t>
            </a:r>
            <a:r>
              <a:rPr lang="en-US" sz="2400" dirty="0" smtClean="0"/>
              <a:t> </a:t>
            </a:r>
            <a:r>
              <a:rPr lang="en-US" sz="2400" dirty="0" err="1" smtClean="0"/>
              <a:t>usado</a:t>
            </a:r>
            <a:r>
              <a:rPr lang="en-US" sz="2400" dirty="0" smtClean="0"/>
              <a:t> com </a:t>
            </a:r>
            <a:r>
              <a:rPr lang="en-US" sz="2400" dirty="0" err="1" smtClean="0"/>
              <a:t>comportas</a:t>
            </a:r>
            <a:r>
              <a:rPr lang="en-US" sz="2400" dirty="0" smtClean="0"/>
              <a:t> </a:t>
            </a:r>
            <a:r>
              <a:rPr lang="en-US" sz="2400" dirty="0" err="1" smtClean="0"/>
              <a:t>adufa</a:t>
            </a:r>
            <a:r>
              <a:rPr lang="en-US" sz="2400" dirty="0" smtClean="0"/>
              <a:t> de </a:t>
            </a:r>
            <a:r>
              <a:rPr lang="en-US" sz="2400" dirty="0" err="1" smtClean="0"/>
              <a:t>entrada</a:t>
            </a:r>
            <a:r>
              <a:rPr lang="en-US" sz="2400" dirty="0" smtClean="0"/>
              <a:t> </a:t>
            </a:r>
            <a:r>
              <a:rPr lang="en-US" sz="2400" dirty="0" err="1" smtClean="0"/>
              <a:t>em</a:t>
            </a:r>
            <a:r>
              <a:rPr lang="en-US" sz="2400" dirty="0" smtClean="0"/>
              <a:t> </a:t>
            </a:r>
            <a:r>
              <a:rPr lang="en-US" sz="2400" dirty="0" err="1" smtClean="0"/>
              <a:t>vários</a:t>
            </a:r>
            <a:r>
              <a:rPr lang="en-US" sz="2400" dirty="0" smtClean="0"/>
              <a:t> </a:t>
            </a:r>
            <a:r>
              <a:rPr lang="en-US" sz="2400" dirty="0" err="1" smtClean="0"/>
              <a:t>níveis</a:t>
            </a:r>
            <a:r>
              <a:rPr lang="en-US" sz="2400" dirty="0" smtClean="0"/>
              <a:t> </a:t>
            </a:r>
            <a:r>
              <a:rPr lang="en-US" sz="2400" dirty="0" err="1" smtClean="0"/>
              <a:t>para</a:t>
            </a:r>
            <a:r>
              <a:rPr lang="en-US" sz="2400" dirty="0" smtClean="0"/>
              <a:t> regular a </a:t>
            </a:r>
            <a:r>
              <a:rPr lang="en-US" sz="2400" dirty="0" err="1" smtClean="0"/>
              <a:t>qualidade</a:t>
            </a:r>
            <a:r>
              <a:rPr lang="en-US" sz="2400" dirty="0" smtClean="0"/>
              <a:t> da </a:t>
            </a:r>
            <a:r>
              <a:rPr lang="en-US" sz="2400" dirty="0" err="1" smtClean="0"/>
              <a:t>água</a:t>
            </a:r>
            <a:endParaRPr lang="en-US" sz="2400" dirty="0" smtClean="0"/>
          </a:p>
        </p:txBody>
      </p:sp>
      <p:pic>
        <p:nvPicPr>
          <p:cNvPr id="45060" name="Picture 4" descr="left valve straight on view"/>
          <p:cNvPicPr>
            <a:picLocks noChangeAspect="1" noChangeArrowheads="1"/>
          </p:cNvPicPr>
          <p:nvPr/>
        </p:nvPicPr>
        <p:blipFill>
          <a:blip r:embed="rId2" cstate="print"/>
          <a:srcRect/>
          <a:stretch>
            <a:fillRect/>
          </a:stretch>
        </p:blipFill>
        <p:spPr bwMode="auto">
          <a:xfrm>
            <a:off x="609600" y="1600200"/>
            <a:ext cx="3581400" cy="477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9"/>
          <p:cNvSpPr>
            <a:spLocks noGrp="1" noChangeArrowheads="1"/>
          </p:cNvSpPr>
          <p:nvPr>
            <p:ph type="title"/>
          </p:nvPr>
        </p:nvSpPr>
        <p:spPr/>
        <p:txBody>
          <a:bodyPr/>
          <a:lstStyle/>
          <a:p>
            <a:pPr eaLnBrk="1" hangingPunct="1"/>
            <a:r>
              <a:rPr lang="en-US" sz="2400" dirty="0" err="1" smtClean="0"/>
              <a:t>Tipo</a:t>
            </a:r>
            <a:r>
              <a:rPr lang="en-US" sz="2400" dirty="0" smtClean="0"/>
              <a:t> </a:t>
            </a:r>
            <a:r>
              <a:rPr lang="en-US" sz="2400" dirty="0" err="1" smtClean="0"/>
              <a:t>Alternativo</a:t>
            </a:r>
            <a:r>
              <a:rPr lang="en-US" sz="2400" dirty="0" smtClean="0"/>
              <a:t> de </a:t>
            </a:r>
            <a:r>
              <a:rPr lang="en-US" sz="2400" dirty="0" err="1" smtClean="0"/>
              <a:t>válvula</a:t>
            </a:r>
            <a:r>
              <a:rPr lang="en-US" sz="2400" dirty="0" smtClean="0"/>
              <a:t> de </a:t>
            </a:r>
            <a:r>
              <a:rPr lang="en-US" sz="2400" dirty="0" err="1" smtClean="0"/>
              <a:t>baixa</a:t>
            </a:r>
            <a:r>
              <a:rPr lang="en-US" sz="2400" dirty="0" smtClean="0"/>
              <a:t> </a:t>
            </a:r>
            <a:r>
              <a:rPr lang="en-US" sz="2400" dirty="0" err="1" smtClean="0"/>
              <a:t>vazão</a:t>
            </a:r>
            <a:r>
              <a:rPr lang="en-US" sz="2400" dirty="0" smtClean="0"/>
              <a:t/>
            </a:r>
            <a:br>
              <a:rPr lang="en-US" sz="2400" dirty="0" smtClean="0"/>
            </a:br>
            <a:r>
              <a:rPr lang="en-US" sz="2400" dirty="0" err="1" smtClean="0"/>
              <a:t>Válvula</a:t>
            </a:r>
            <a:r>
              <a:rPr lang="en-US" sz="2400" dirty="0" smtClean="0"/>
              <a:t> do </a:t>
            </a:r>
            <a:r>
              <a:rPr lang="en-US" sz="2400" dirty="0" err="1" smtClean="0"/>
              <a:t>Tipo</a:t>
            </a:r>
            <a:r>
              <a:rPr lang="en-US" sz="2400" dirty="0" smtClean="0"/>
              <a:t> </a:t>
            </a:r>
            <a:r>
              <a:rPr lang="en-US" sz="2400" i="1" dirty="0" smtClean="0"/>
              <a:t>Ring–Jet </a:t>
            </a:r>
            <a:r>
              <a:rPr lang="en-US" sz="2400" dirty="0" err="1" smtClean="0"/>
              <a:t>ou</a:t>
            </a:r>
            <a:r>
              <a:rPr lang="en-US" sz="2400" dirty="0" smtClean="0"/>
              <a:t> </a:t>
            </a:r>
            <a:r>
              <a:rPr lang="en-US" sz="2400" dirty="0" err="1" smtClean="0"/>
              <a:t>Difusora</a:t>
            </a:r>
            <a:r>
              <a:rPr lang="en-US" sz="2400" dirty="0" smtClean="0"/>
              <a:t> (Howell-Bunger)</a:t>
            </a:r>
          </a:p>
        </p:txBody>
      </p:sp>
      <p:sp>
        <p:nvSpPr>
          <p:cNvPr id="46083" name="Rectangle 10"/>
          <p:cNvSpPr>
            <a:spLocks noGrp="1" noChangeArrowheads="1"/>
          </p:cNvSpPr>
          <p:nvPr>
            <p:ph idx="1"/>
          </p:nvPr>
        </p:nvSpPr>
        <p:spPr/>
        <p:txBody>
          <a:bodyPr/>
          <a:lstStyle/>
          <a:p>
            <a:pPr eaLnBrk="1" hangingPunct="1"/>
            <a:endParaRPr lang="en-US" smtClean="0"/>
          </a:p>
        </p:txBody>
      </p:sp>
      <p:pic>
        <p:nvPicPr>
          <p:cNvPr id="46084" name="Picture 3" descr="DCP_0374"/>
          <p:cNvPicPr>
            <a:picLocks noChangeAspect="1" noChangeArrowheads="1"/>
          </p:cNvPicPr>
          <p:nvPr/>
        </p:nvPicPr>
        <p:blipFill>
          <a:blip r:embed="rId3" cstate="print"/>
          <a:srcRect/>
          <a:stretch>
            <a:fillRect/>
          </a:stretch>
        </p:blipFill>
        <p:spPr bwMode="auto">
          <a:xfrm>
            <a:off x="1066800" y="1371600"/>
            <a:ext cx="6781800" cy="4876800"/>
          </a:xfrm>
          <a:prstGeom prst="rect">
            <a:avLst/>
          </a:prstGeom>
          <a:noFill/>
          <a:ln w="9525">
            <a:noFill/>
            <a:miter lim="800000"/>
            <a:headEnd/>
            <a:tailEnd/>
          </a:ln>
        </p:spPr>
      </p:pic>
      <p:sp>
        <p:nvSpPr>
          <p:cNvPr id="46085" name="Text Box 4"/>
          <p:cNvSpPr txBox="1">
            <a:spLocks noChangeArrowheads="1"/>
          </p:cNvSpPr>
          <p:nvPr/>
        </p:nvSpPr>
        <p:spPr bwMode="auto">
          <a:xfrm>
            <a:off x="4479925" y="4760913"/>
            <a:ext cx="3063875" cy="923330"/>
          </a:xfrm>
          <a:prstGeom prst="rect">
            <a:avLst/>
          </a:prstGeom>
          <a:noFill/>
          <a:ln w="9525">
            <a:noFill/>
            <a:miter lim="800000"/>
            <a:headEnd/>
            <a:tailEnd/>
          </a:ln>
        </p:spPr>
        <p:txBody>
          <a:bodyPr>
            <a:spAutoFit/>
          </a:bodyPr>
          <a:lstStyle/>
          <a:p>
            <a:r>
              <a:rPr lang="en-US" dirty="0" err="1" smtClean="0">
                <a:solidFill>
                  <a:srgbClr val="FFFF00"/>
                </a:solidFill>
              </a:rPr>
              <a:t>Válvula</a:t>
            </a:r>
            <a:r>
              <a:rPr lang="en-US" dirty="0" smtClean="0">
                <a:solidFill>
                  <a:srgbClr val="FFFF00"/>
                </a:solidFill>
              </a:rPr>
              <a:t> </a:t>
            </a:r>
            <a:r>
              <a:rPr lang="en-US" dirty="0" err="1" smtClean="0">
                <a:solidFill>
                  <a:srgbClr val="FFFF00"/>
                </a:solidFill>
              </a:rPr>
              <a:t>Difusora</a:t>
            </a:r>
            <a:r>
              <a:rPr lang="en-US" dirty="0" smtClean="0">
                <a:solidFill>
                  <a:srgbClr val="FFFF00"/>
                </a:solidFill>
              </a:rPr>
              <a:t>, </a:t>
            </a:r>
            <a:r>
              <a:rPr lang="en-US" dirty="0" err="1" smtClean="0">
                <a:solidFill>
                  <a:srgbClr val="FFFF00"/>
                </a:solidFill>
              </a:rPr>
              <a:t>também</a:t>
            </a:r>
            <a:r>
              <a:rPr lang="en-US" dirty="0" smtClean="0">
                <a:solidFill>
                  <a:srgbClr val="FFFF00"/>
                </a:solidFill>
              </a:rPr>
              <a:t> </a:t>
            </a:r>
            <a:r>
              <a:rPr lang="en-US" dirty="0" err="1" smtClean="0">
                <a:solidFill>
                  <a:srgbClr val="FFFF00"/>
                </a:solidFill>
              </a:rPr>
              <a:t>chamada</a:t>
            </a:r>
            <a:r>
              <a:rPr lang="en-US" dirty="0" smtClean="0">
                <a:solidFill>
                  <a:srgbClr val="FFFF00"/>
                </a:solidFill>
              </a:rPr>
              <a:t> de  </a:t>
            </a:r>
            <a:r>
              <a:rPr lang="en-US" dirty="0" err="1" smtClean="0">
                <a:solidFill>
                  <a:srgbClr val="FFFF00"/>
                </a:solidFill>
              </a:rPr>
              <a:t>Válvula</a:t>
            </a:r>
            <a:r>
              <a:rPr lang="en-US" dirty="0" smtClean="0">
                <a:solidFill>
                  <a:srgbClr val="FFFF00"/>
                </a:solidFill>
              </a:rPr>
              <a:t> Howell</a:t>
            </a:r>
            <a:r>
              <a:rPr lang="en-US" dirty="0">
                <a:solidFill>
                  <a:srgbClr val="FFFF00"/>
                </a:solidFill>
              </a:rPr>
              <a:t>-</a:t>
            </a:r>
            <a:r>
              <a:rPr lang="en-US" dirty="0" smtClean="0">
                <a:solidFill>
                  <a:srgbClr val="FFFF00"/>
                </a:solidFill>
              </a:rPr>
              <a:t>Bunger</a:t>
            </a:r>
            <a:endParaRPr lang="en-US" dirty="0">
              <a:solidFill>
                <a:srgbClr val="FFFF00"/>
              </a:solidFill>
            </a:endParaRPr>
          </a:p>
        </p:txBody>
      </p:sp>
      <p:sp>
        <p:nvSpPr>
          <p:cNvPr id="46086" name="Text Box 5"/>
          <p:cNvSpPr txBox="1">
            <a:spLocks noChangeArrowheads="1"/>
          </p:cNvSpPr>
          <p:nvPr/>
        </p:nvSpPr>
        <p:spPr bwMode="auto">
          <a:xfrm>
            <a:off x="1066800" y="3784600"/>
            <a:ext cx="1504739" cy="307777"/>
          </a:xfrm>
          <a:prstGeom prst="rect">
            <a:avLst/>
          </a:prstGeom>
          <a:noFill/>
          <a:ln w="9525">
            <a:noFill/>
            <a:miter lim="800000"/>
            <a:headEnd/>
            <a:tailEnd/>
          </a:ln>
        </p:spPr>
        <p:txBody>
          <a:bodyPr wrap="none">
            <a:spAutoFit/>
          </a:bodyPr>
          <a:lstStyle/>
          <a:p>
            <a:r>
              <a:rPr lang="en-US" sz="1400" dirty="0" err="1" smtClean="0">
                <a:solidFill>
                  <a:srgbClr val="FFFF00"/>
                </a:solidFill>
              </a:rPr>
              <a:t>Válvula</a:t>
            </a:r>
            <a:r>
              <a:rPr lang="en-US" sz="1400" dirty="0">
                <a:solidFill>
                  <a:srgbClr val="FFFF00"/>
                </a:solidFill>
              </a:rPr>
              <a:t> </a:t>
            </a:r>
            <a:r>
              <a:rPr lang="en-US" sz="1400" dirty="0" err="1" smtClean="0">
                <a:solidFill>
                  <a:srgbClr val="FFFF00"/>
                </a:solidFill>
              </a:rPr>
              <a:t>Difusora</a:t>
            </a:r>
            <a:r>
              <a:rPr lang="en-US" sz="1400" dirty="0" smtClean="0">
                <a:solidFill>
                  <a:srgbClr val="FFFF00"/>
                </a:solidFill>
              </a:rPr>
              <a:t> </a:t>
            </a:r>
            <a:endParaRPr lang="en-US" sz="1400" dirty="0">
              <a:solidFill>
                <a:srgbClr val="FFFF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828800" y="4572000"/>
            <a:ext cx="381000" cy="152400"/>
          </a:xfrm>
          <a:prstGeom prst="rect">
            <a:avLst/>
          </a:prstGeom>
          <a:solidFill>
            <a:schemeClr val="bg1"/>
          </a:solidFill>
          <a:ln w="9525">
            <a:noFill/>
            <a:miter lim="800000"/>
            <a:headEnd/>
            <a:tailEnd/>
          </a:ln>
        </p:spPr>
        <p:txBody>
          <a:bodyPr wrap="none" anchor="ctr"/>
          <a:lstStyle/>
          <a:p>
            <a:endParaRPr lang="en-US"/>
          </a:p>
        </p:txBody>
      </p:sp>
      <p:pic>
        <p:nvPicPr>
          <p:cNvPr id="47107" name="Picture 3" descr="P0001664"/>
          <p:cNvPicPr>
            <a:picLocks noChangeAspect="1" noChangeArrowheads="1"/>
          </p:cNvPicPr>
          <p:nvPr/>
        </p:nvPicPr>
        <p:blipFill>
          <a:blip r:embed="rId3" cstate="print"/>
          <a:srcRect/>
          <a:stretch>
            <a:fillRect/>
          </a:stretch>
        </p:blipFill>
        <p:spPr bwMode="auto">
          <a:xfrm>
            <a:off x="685800" y="228600"/>
            <a:ext cx="7848600" cy="5254625"/>
          </a:xfrm>
          <a:prstGeom prst="rect">
            <a:avLst/>
          </a:prstGeom>
          <a:noFill/>
          <a:ln w="9525">
            <a:noFill/>
            <a:miter lim="800000"/>
            <a:headEnd/>
            <a:tailEnd/>
          </a:ln>
        </p:spPr>
      </p:pic>
      <p:sp>
        <p:nvSpPr>
          <p:cNvPr id="47108" name="Text Box 4"/>
          <p:cNvSpPr txBox="1">
            <a:spLocks noChangeArrowheads="1"/>
          </p:cNvSpPr>
          <p:nvPr/>
        </p:nvSpPr>
        <p:spPr bwMode="auto">
          <a:xfrm>
            <a:off x="2286000" y="5638800"/>
            <a:ext cx="5573273" cy="369332"/>
          </a:xfrm>
          <a:prstGeom prst="rect">
            <a:avLst/>
          </a:prstGeom>
          <a:noFill/>
          <a:ln w="9525">
            <a:noFill/>
            <a:miter lim="800000"/>
            <a:headEnd/>
            <a:tailEnd/>
          </a:ln>
        </p:spPr>
        <p:txBody>
          <a:bodyPr wrap="none">
            <a:spAutoFit/>
          </a:bodyPr>
          <a:lstStyle/>
          <a:p>
            <a:r>
              <a:rPr lang="en-US" dirty="0"/>
              <a:t>  </a:t>
            </a:r>
            <a:r>
              <a:rPr lang="en-US" dirty="0" err="1" smtClean="0"/>
              <a:t>Barragem</a:t>
            </a:r>
            <a:r>
              <a:rPr lang="en-US" dirty="0" smtClean="0"/>
              <a:t> Berlin – vista </a:t>
            </a:r>
            <a:r>
              <a:rPr lang="en-US" dirty="0" err="1" smtClean="0"/>
              <a:t>geral</a:t>
            </a:r>
            <a:r>
              <a:rPr lang="en-US" dirty="0" smtClean="0"/>
              <a:t> de </a:t>
            </a:r>
            <a:r>
              <a:rPr lang="en-US" dirty="0" err="1" smtClean="0"/>
              <a:t>válvulas</a:t>
            </a:r>
            <a:r>
              <a:rPr lang="en-US" dirty="0" smtClean="0"/>
              <a:t> </a:t>
            </a:r>
            <a:r>
              <a:rPr lang="en-US" dirty="0" err="1" smtClean="0"/>
              <a:t>difusoras</a:t>
            </a:r>
            <a:r>
              <a:rPr lang="en-US" dirty="0" smtClean="0"/>
              <a:t>.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p:txBody>
          <a:bodyPr/>
          <a:lstStyle/>
          <a:p>
            <a:pPr eaLnBrk="1" hangingPunct="1"/>
            <a:r>
              <a:rPr lang="en-US" dirty="0" err="1" smtClean="0"/>
              <a:t>Comportas</a:t>
            </a:r>
            <a:r>
              <a:rPr lang="en-US" dirty="0" smtClean="0"/>
              <a:t> </a:t>
            </a:r>
            <a:r>
              <a:rPr lang="en-US" dirty="0" err="1" smtClean="0"/>
              <a:t>Deslizantes</a:t>
            </a:r>
            <a:r>
              <a:rPr lang="en-US" dirty="0" smtClean="0"/>
              <a:t> </a:t>
            </a:r>
            <a:r>
              <a:rPr lang="en-US" dirty="0" err="1" smtClean="0"/>
              <a:t>Ativadas</a:t>
            </a:r>
            <a:r>
              <a:rPr lang="en-US" dirty="0" smtClean="0"/>
              <a:t> </a:t>
            </a:r>
            <a:r>
              <a:rPr lang="en-US" dirty="0" err="1" smtClean="0"/>
              <a:t>por</a:t>
            </a:r>
            <a:r>
              <a:rPr lang="en-US" dirty="0" smtClean="0"/>
              <a:t> </a:t>
            </a:r>
            <a:r>
              <a:rPr lang="en-US" dirty="0" err="1" smtClean="0"/>
              <a:t>Parafusos</a:t>
            </a:r>
            <a:endParaRPr lang="en-US" dirty="0" smtClean="0"/>
          </a:p>
        </p:txBody>
      </p:sp>
      <p:sp>
        <p:nvSpPr>
          <p:cNvPr id="48131" name="Rectangle 5"/>
          <p:cNvSpPr>
            <a:spLocks noGrp="1" noChangeArrowheads="1"/>
          </p:cNvSpPr>
          <p:nvPr>
            <p:ph type="body" sz="half" idx="1"/>
          </p:nvPr>
        </p:nvSpPr>
        <p:spPr/>
        <p:txBody>
          <a:bodyPr/>
          <a:lstStyle/>
          <a:p>
            <a:pPr eaLnBrk="1" hangingPunct="1"/>
            <a:r>
              <a:rPr lang="en-US" sz="2600" dirty="0" err="1" smtClean="0"/>
              <a:t>Motores</a:t>
            </a:r>
            <a:r>
              <a:rPr lang="en-US" sz="2600" dirty="0" smtClean="0"/>
              <a:t> </a:t>
            </a:r>
            <a:r>
              <a:rPr lang="en-US" sz="2600" dirty="0" err="1" smtClean="0"/>
              <a:t>ativados</a:t>
            </a:r>
            <a:r>
              <a:rPr lang="en-US" sz="2600" dirty="0" smtClean="0"/>
              <a:t> </a:t>
            </a:r>
            <a:r>
              <a:rPr lang="en-US" sz="2600" dirty="0" err="1" smtClean="0"/>
              <a:t>por</a:t>
            </a:r>
            <a:r>
              <a:rPr lang="en-US" sz="2600" dirty="0" smtClean="0"/>
              <a:t> </a:t>
            </a:r>
            <a:r>
              <a:rPr lang="en-US" sz="2600" dirty="0" err="1" smtClean="0"/>
              <a:t>parafusos</a:t>
            </a:r>
            <a:r>
              <a:rPr lang="en-US" sz="2600" dirty="0" smtClean="0"/>
              <a:t> </a:t>
            </a:r>
          </a:p>
          <a:p>
            <a:pPr eaLnBrk="1" hangingPunct="1"/>
            <a:r>
              <a:rPr lang="en-US" sz="2600" dirty="0" smtClean="0"/>
              <a:t>Haste, </a:t>
            </a:r>
            <a:r>
              <a:rPr lang="en-US" sz="2600" dirty="0" err="1" smtClean="0"/>
              <a:t>guias</a:t>
            </a:r>
            <a:r>
              <a:rPr lang="en-US" sz="2600" dirty="0" smtClean="0"/>
              <a:t> de hastes e </a:t>
            </a:r>
            <a:r>
              <a:rPr lang="en-US" sz="2600" dirty="0" err="1" smtClean="0"/>
              <a:t>acoplamentos</a:t>
            </a:r>
            <a:endParaRPr lang="en-US" sz="2600" dirty="0" smtClean="0"/>
          </a:p>
          <a:p>
            <a:pPr eaLnBrk="1" hangingPunct="1"/>
            <a:r>
              <a:rPr lang="en-US" sz="2600" dirty="0" err="1" smtClean="0"/>
              <a:t>Quando</a:t>
            </a:r>
            <a:r>
              <a:rPr lang="en-US" sz="2600" dirty="0" smtClean="0"/>
              <a:t> </a:t>
            </a:r>
            <a:r>
              <a:rPr lang="en-US" sz="2600" dirty="0" err="1" smtClean="0"/>
              <a:t>Sensores</a:t>
            </a:r>
            <a:r>
              <a:rPr lang="en-US" sz="2600" dirty="0" smtClean="0"/>
              <a:t> de Torque </a:t>
            </a:r>
            <a:r>
              <a:rPr lang="en-US" sz="2600" dirty="0" err="1" smtClean="0"/>
              <a:t>são</a:t>
            </a:r>
            <a:r>
              <a:rPr lang="en-US" sz="2600" dirty="0" smtClean="0"/>
              <a:t> </a:t>
            </a:r>
            <a:r>
              <a:rPr lang="en-US" sz="2600" dirty="0" err="1" smtClean="0"/>
              <a:t>acionados</a:t>
            </a:r>
            <a:r>
              <a:rPr lang="en-US" sz="2600" dirty="0" smtClean="0"/>
              <a:t>, </a:t>
            </a:r>
            <a:r>
              <a:rPr lang="en-US" sz="2600" dirty="0" err="1" smtClean="0"/>
              <a:t>isto</a:t>
            </a:r>
            <a:r>
              <a:rPr lang="en-US" sz="2600" dirty="0" smtClean="0"/>
              <a:t> </a:t>
            </a:r>
            <a:r>
              <a:rPr lang="en-US" sz="2600" dirty="0" err="1" smtClean="0"/>
              <a:t>pode</a:t>
            </a:r>
            <a:r>
              <a:rPr lang="en-US" sz="2600" dirty="0" smtClean="0"/>
              <a:t> </a:t>
            </a:r>
            <a:r>
              <a:rPr lang="en-US" sz="2600" dirty="0" err="1" smtClean="0"/>
              <a:t>ser</a:t>
            </a:r>
            <a:r>
              <a:rPr lang="en-US" sz="2600" dirty="0" smtClean="0"/>
              <a:t> </a:t>
            </a:r>
            <a:r>
              <a:rPr lang="en-US" sz="2600" dirty="0" err="1" smtClean="0"/>
              <a:t>decorrente</a:t>
            </a:r>
            <a:r>
              <a:rPr lang="en-US" sz="2600" dirty="0" smtClean="0"/>
              <a:t> de </a:t>
            </a:r>
            <a:r>
              <a:rPr lang="en-US" sz="2600" dirty="0" err="1" smtClean="0"/>
              <a:t>problemas</a:t>
            </a:r>
            <a:r>
              <a:rPr lang="en-US" sz="2600" dirty="0" smtClean="0"/>
              <a:t> </a:t>
            </a:r>
            <a:r>
              <a:rPr lang="en-US" sz="2600" dirty="0" err="1" smtClean="0"/>
              <a:t>mecânicos</a:t>
            </a:r>
            <a:r>
              <a:rPr lang="en-US" sz="2600" dirty="0" smtClean="0"/>
              <a:t> no </a:t>
            </a:r>
            <a:r>
              <a:rPr lang="en-US" sz="2600" dirty="0" err="1" smtClean="0"/>
              <a:t>guia</a:t>
            </a:r>
            <a:r>
              <a:rPr lang="en-US" sz="2600" dirty="0" smtClean="0"/>
              <a:t> da haste </a:t>
            </a:r>
            <a:r>
              <a:rPr lang="en-US" sz="2600" dirty="0" err="1" smtClean="0"/>
              <a:t>ou</a:t>
            </a:r>
            <a:r>
              <a:rPr lang="en-US" sz="2600" dirty="0" smtClean="0"/>
              <a:t> </a:t>
            </a:r>
            <a:r>
              <a:rPr lang="en-US" sz="2600" dirty="0" err="1" smtClean="0"/>
              <a:t>na</a:t>
            </a:r>
            <a:r>
              <a:rPr lang="en-US" sz="2600" dirty="0" smtClean="0"/>
              <a:t> </a:t>
            </a:r>
            <a:r>
              <a:rPr lang="en-US" sz="2600" dirty="0" err="1" smtClean="0"/>
              <a:t>comporta</a:t>
            </a:r>
            <a:endParaRPr lang="en-US" sz="2600" dirty="0" smtClean="0"/>
          </a:p>
        </p:txBody>
      </p:sp>
      <p:pic>
        <p:nvPicPr>
          <p:cNvPr id="48132" name="Picture 10" descr="Wehner Woodcock 10th PI 008"/>
          <p:cNvPicPr>
            <a:picLocks noGrp="1" noChangeAspect="1" noChangeArrowheads="1"/>
          </p:cNvPicPr>
          <p:nvPr>
            <p:ph sz="quarter" idx="3"/>
          </p:nvPr>
        </p:nvPicPr>
        <p:blipFill>
          <a:blip r:embed="rId2" cstate="print"/>
          <a:srcRect/>
          <a:stretch>
            <a:fillRect/>
          </a:stretch>
        </p:blipFill>
        <p:spPr>
          <a:xfrm>
            <a:off x="5143500" y="3962400"/>
            <a:ext cx="3048000" cy="2286000"/>
          </a:xfrm>
        </p:spPr>
      </p:pic>
      <p:pic>
        <p:nvPicPr>
          <p:cNvPr id="48133" name="Picture 11" descr="Bossard Woodcock 10th PI 056"/>
          <p:cNvPicPr>
            <a:picLocks noGrp="1" noChangeAspect="1" noChangeArrowheads="1"/>
          </p:cNvPicPr>
          <p:nvPr>
            <p:ph sz="quarter" idx="2"/>
          </p:nvPr>
        </p:nvPicPr>
        <p:blipFill>
          <a:blip r:embed="rId3" cstate="print"/>
          <a:srcRect/>
          <a:stretch>
            <a:fillRect/>
          </a:stretch>
        </p:blipFill>
        <p:spPr>
          <a:xfrm>
            <a:off x="5141913" y="1524000"/>
            <a:ext cx="3049587" cy="228600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152400"/>
            <a:ext cx="8229600" cy="1143000"/>
          </a:xfrm>
        </p:spPr>
        <p:txBody>
          <a:bodyPr/>
          <a:lstStyle/>
          <a:p>
            <a:pPr eaLnBrk="1" hangingPunct="1"/>
            <a:r>
              <a:rPr lang="en-US" dirty="0" err="1"/>
              <a:t>G</a:t>
            </a:r>
            <a:r>
              <a:rPr lang="en-US" dirty="0" err="1" smtClean="0"/>
              <a:t>uindastes</a:t>
            </a:r>
            <a:r>
              <a:rPr lang="en-US" dirty="0" smtClean="0"/>
              <a:t> e </a:t>
            </a:r>
            <a:r>
              <a:rPr lang="en-US" dirty="0" err="1" smtClean="0"/>
              <a:t>Gruas</a:t>
            </a:r>
            <a:endParaRPr lang="en-US" dirty="0" smtClean="0"/>
          </a:p>
        </p:txBody>
      </p:sp>
      <p:sp>
        <p:nvSpPr>
          <p:cNvPr id="49155" name="Rectangle 3"/>
          <p:cNvSpPr>
            <a:spLocks noGrp="1" noChangeArrowheads="1"/>
          </p:cNvSpPr>
          <p:nvPr>
            <p:ph type="body" idx="1"/>
          </p:nvPr>
        </p:nvSpPr>
        <p:spPr>
          <a:xfrm>
            <a:off x="457200" y="1143000"/>
            <a:ext cx="8229600" cy="3886200"/>
          </a:xfrm>
        </p:spPr>
        <p:txBody>
          <a:bodyPr/>
          <a:lstStyle/>
          <a:p>
            <a:pPr eaLnBrk="1" hangingPunct="1">
              <a:lnSpc>
                <a:spcPct val="90000"/>
              </a:lnSpc>
            </a:pPr>
            <a:r>
              <a:rPr lang="en-US" dirty="0" err="1" smtClean="0"/>
              <a:t>Guindaste</a:t>
            </a:r>
            <a:r>
              <a:rPr lang="en-US" dirty="0" smtClean="0"/>
              <a:t> </a:t>
            </a:r>
            <a:r>
              <a:rPr lang="en-US" dirty="0" err="1" smtClean="0"/>
              <a:t>Pórtico</a:t>
            </a:r>
            <a:r>
              <a:rPr lang="en-US" dirty="0" smtClean="0"/>
              <a:t>: </a:t>
            </a:r>
            <a:r>
              <a:rPr lang="en-US" dirty="0" err="1" smtClean="0"/>
              <a:t>torres</a:t>
            </a:r>
            <a:r>
              <a:rPr lang="en-US" dirty="0" smtClean="0"/>
              <a:t> de </a:t>
            </a:r>
            <a:r>
              <a:rPr lang="en-US" dirty="0" err="1" smtClean="0"/>
              <a:t>entrada</a:t>
            </a:r>
            <a:r>
              <a:rPr lang="en-US" dirty="0" smtClean="0"/>
              <a:t> e pontes de </a:t>
            </a:r>
            <a:r>
              <a:rPr lang="en-US" dirty="0" err="1" smtClean="0"/>
              <a:t>mantuenção</a:t>
            </a:r>
            <a:endParaRPr lang="en-US" dirty="0" smtClean="0"/>
          </a:p>
          <a:p>
            <a:pPr eaLnBrk="1" hangingPunct="1">
              <a:lnSpc>
                <a:spcPct val="90000"/>
              </a:lnSpc>
            </a:pPr>
            <a:r>
              <a:rPr lang="en-US" dirty="0" err="1" smtClean="0"/>
              <a:t>Gruas</a:t>
            </a:r>
            <a:r>
              <a:rPr lang="en-US" dirty="0" smtClean="0"/>
              <a:t> </a:t>
            </a:r>
            <a:r>
              <a:rPr lang="en-US" dirty="0" err="1" smtClean="0"/>
              <a:t>para</a:t>
            </a:r>
            <a:r>
              <a:rPr lang="en-US" dirty="0" smtClean="0"/>
              <a:t> </a:t>
            </a:r>
            <a:r>
              <a:rPr lang="en-US" dirty="0" err="1" smtClean="0"/>
              <a:t>Tampões</a:t>
            </a:r>
            <a:r>
              <a:rPr lang="en-US" dirty="0" smtClean="0"/>
              <a:t>: </a:t>
            </a:r>
            <a:r>
              <a:rPr lang="en-US" dirty="0" err="1" smtClean="0"/>
              <a:t>barragens</a:t>
            </a:r>
            <a:r>
              <a:rPr lang="en-US" dirty="0" smtClean="0"/>
              <a:t> de </a:t>
            </a:r>
            <a:r>
              <a:rPr lang="en-US" dirty="0" err="1" smtClean="0"/>
              <a:t>navegação</a:t>
            </a:r>
            <a:r>
              <a:rPr lang="en-US" dirty="0" smtClean="0"/>
              <a:t> e </a:t>
            </a:r>
            <a:r>
              <a:rPr lang="en-US" dirty="0" err="1" smtClean="0"/>
              <a:t>reservatórios</a:t>
            </a:r>
            <a:r>
              <a:rPr lang="en-US" dirty="0" smtClean="0"/>
              <a:t> de </a:t>
            </a:r>
            <a:r>
              <a:rPr lang="en-US" dirty="0" err="1" smtClean="0"/>
              <a:t>controle</a:t>
            </a:r>
            <a:r>
              <a:rPr lang="en-US" dirty="0" smtClean="0"/>
              <a:t> de </a:t>
            </a:r>
            <a:r>
              <a:rPr lang="en-US" dirty="0" err="1" smtClean="0"/>
              <a:t>cheias</a:t>
            </a:r>
            <a:r>
              <a:rPr lang="en-US" dirty="0" smtClean="0"/>
              <a:t> </a:t>
            </a:r>
          </a:p>
          <a:p>
            <a:pPr eaLnBrk="1" hangingPunct="1">
              <a:lnSpc>
                <a:spcPct val="90000"/>
              </a:lnSpc>
            </a:pPr>
            <a:r>
              <a:rPr lang="en-US" dirty="0" err="1" smtClean="0"/>
              <a:t>Guindaste</a:t>
            </a:r>
            <a:r>
              <a:rPr lang="en-US" dirty="0" smtClean="0"/>
              <a:t> </a:t>
            </a:r>
            <a:r>
              <a:rPr lang="en-US" i="1" dirty="0" smtClean="0"/>
              <a:t>jib </a:t>
            </a:r>
          </a:p>
          <a:p>
            <a:pPr eaLnBrk="1" hangingPunct="1">
              <a:lnSpc>
                <a:spcPct val="90000"/>
              </a:lnSpc>
            </a:pPr>
            <a:r>
              <a:rPr lang="en-US" dirty="0" err="1" smtClean="0"/>
              <a:t>Guindastes</a:t>
            </a:r>
            <a:r>
              <a:rPr lang="en-US" dirty="0" smtClean="0"/>
              <a:t> </a:t>
            </a:r>
            <a:r>
              <a:rPr lang="en-US" dirty="0" err="1" smtClean="0"/>
              <a:t>auxiliares</a:t>
            </a:r>
            <a:r>
              <a:rPr lang="en-US" dirty="0" smtClean="0"/>
              <a:t>: </a:t>
            </a:r>
            <a:r>
              <a:rPr lang="en-US" dirty="0" err="1" smtClean="0"/>
              <a:t>usado</a:t>
            </a:r>
            <a:r>
              <a:rPr lang="en-US" dirty="0" smtClean="0"/>
              <a:t> </a:t>
            </a:r>
            <a:r>
              <a:rPr lang="en-US" dirty="0" err="1" smtClean="0"/>
              <a:t>normalmente</a:t>
            </a:r>
            <a:r>
              <a:rPr lang="en-US" dirty="0" smtClean="0"/>
              <a:t> </a:t>
            </a:r>
            <a:r>
              <a:rPr lang="en-US" dirty="0" err="1" smtClean="0"/>
              <a:t>na</a:t>
            </a:r>
            <a:r>
              <a:rPr lang="en-US" dirty="0" smtClean="0"/>
              <a:t> </a:t>
            </a:r>
            <a:r>
              <a:rPr lang="en-US" dirty="0" err="1" smtClean="0"/>
              <a:t>ponte</a:t>
            </a:r>
            <a:r>
              <a:rPr lang="en-US" dirty="0" smtClean="0"/>
              <a:t> de </a:t>
            </a:r>
            <a:r>
              <a:rPr lang="en-US" dirty="0" err="1" smtClean="0"/>
              <a:t>manutenção</a:t>
            </a:r>
            <a:r>
              <a:rPr lang="en-US" dirty="0" smtClean="0"/>
              <a:t> de </a:t>
            </a:r>
            <a:r>
              <a:rPr lang="en-US" dirty="0" err="1" smtClean="0"/>
              <a:t>uma</a:t>
            </a:r>
            <a:r>
              <a:rPr lang="en-US" dirty="0" smtClean="0"/>
              <a:t> </a:t>
            </a:r>
            <a:r>
              <a:rPr lang="en-US" dirty="0" err="1" smtClean="0"/>
              <a:t>barragem</a:t>
            </a:r>
            <a:r>
              <a:rPr lang="en-US" dirty="0" smtClean="0"/>
              <a:t> de </a:t>
            </a:r>
            <a:r>
              <a:rPr lang="en-US" dirty="0" err="1" smtClean="0"/>
              <a:t>navegação</a:t>
            </a:r>
            <a:r>
              <a:rPr lang="en-US" dirty="0" smtClean="0"/>
              <a:t> com </a:t>
            </a:r>
            <a:r>
              <a:rPr lang="en-US" dirty="0" err="1" smtClean="0"/>
              <a:t>comportas</a:t>
            </a:r>
            <a:endParaRPr lang="en-US" dirty="0" smtClean="0"/>
          </a:p>
          <a:p>
            <a:pPr lvl="1" eaLnBrk="1" hangingPunct="1">
              <a:lnSpc>
                <a:spcPct val="90000"/>
              </a:lnSpc>
            </a:pPr>
            <a:r>
              <a:rPr lang="en-US" dirty="0" err="1" smtClean="0"/>
              <a:t>Usado</a:t>
            </a:r>
            <a:r>
              <a:rPr lang="en-US" dirty="0" smtClean="0"/>
              <a:t> </a:t>
            </a:r>
            <a:r>
              <a:rPr lang="en-US" dirty="0" err="1" smtClean="0"/>
              <a:t>para</a:t>
            </a:r>
            <a:r>
              <a:rPr lang="en-US" dirty="0" smtClean="0"/>
              <a:t> </a:t>
            </a:r>
            <a:r>
              <a:rPr lang="en-US" dirty="0" err="1" smtClean="0"/>
              <a:t>manutenção</a:t>
            </a:r>
            <a:r>
              <a:rPr lang="en-US" dirty="0" smtClean="0"/>
              <a:t> e </a:t>
            </a:r>
            <a:r>
              <a:rPr lang="en-US" dirty="0" err="1" smtClean="0"/>
              <a:t>para</a:t>
            </a:r>
            <a:r>
              <a:rPr lang="en-US" dirty="0" smtClean="0"/>
              <a:t> </a:t>
            </a:r>
            <a:r>
              <a:rPr lang="en-US" dirty="0" err="1" smtClean="0"/>
              <a:t>transporstar</a:t>
            </a:r>
            <a:r>
              <a:rPr lang="en-US" dirty="0" smtClean="0"/>
              <a:t> </a:t>
            </a:r>
            <a:r>
              <a:rPr lang="en-US" dirty="0" err="1" smtClean="0"/>
              <a:t>equipamentos</a:t>
            </a:r>
            <a:r>
              <a:rPr lang="en-US" dirty="0" smtClean="0"/>
              <a:t> </a:t>
            </a:r>
            <a:r>
              <a:rPr lang="en-US" dirty="0" err="1" smtClean="0"/>
              <a:t>à</a:t>
            </a:r>
            <a:r>
              <a:rPr lang="en-US" dirty="0" smtClean="0"/>
              <a:t> </a:t>
            </a:r>
            <a:r>
              <a:rPr lang="en-US" dirty="0" err="1" smtClean="0"/>
              <a:t>ponte</a:t>
            </a:r>
            <a:r>
              <a:rPr lang="en-US" dirty="0" smtClean="0"/>
              <a:t> de </a:t>
            </a:r>
            <a:r>
              <a:rPr lang="en-US" dirty="0" err="1" smtClean="0"/>
              <a:t>manutenção</a:t>
            </a:r>
            <a:endParaRPr lang="en-US" dirty="0" smtClean="0"/>
          </a:p>
          <a:p>
            <a:pPr eaLnBrk="1" hangingPunct="1">
              <a:lnSpc>
                <a:spcPct val="90000"/>
              </a:lnSpc>
              <a:buFont typeface="Wingdings" pitchFamily="2" charset="2"/>
              <a:buNone/>
            </a:pPr>
            <a:r>
              <a:rPr lang="en-US" dirty="0" smtClean="0"/>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3"/>
          <p:cNvSpPr>
            <a:spLocks noGrp="1" noChangeArrowheads="1"/>
          </p:cNvSpPr>
          <p:nvPr>
            <p:ph type="title"/>
          </p:nvPr>
        </p:nvSpPr>
        <p:spPr/>
        <p:txBody>
          <a:bodyPr/>
          <a:lstStyle/>
          <a:p>
            <a:pPr eaLnBrk="1" hangingPunct="1"/>
            <a:r>
              <a:rPr lang="en-US" dirty="0" err="1" smtClean="0"/>
              <a:t>Guindastes</a:t>
            </a:r>
            <a:r>
              <a:rPr lang="en-US" dirty="0" smtClean="0"/>
              <a:t> de </a:t>
            </a:r>
            <a:r>
              <a:rPr lang="en-US" dirty="0" err="1" smtClean="0"/>
              <a:t>Pórtico</a:t>
            </a:r>
            <a:endParaRPr lang="en-US" dirty="0" smtClean="0"/>
          </a:p>
        </p:txBody>
      </p:sp>
      <p:sp>
        <p:nvSpPr>
          <p:cNvPr id="50179" name="Rectangle 8"/>
          <p:cNvSpPr>
            <a:spLocks noGrp="1" noChangeArrowheads="1"/>
          </p:cNvSpPr>
          <p:nvPr>
            <p:ph type="body" sz="half" idx="3"/>
          </p:nvPr>
        </p:nvSpPr>
        <p:spPr/>
        <p:txBody>
          <a:bodyPr/>
          <a:lstStyle/>
          <a:p>
            <a:pPr eaLnBrk="1" hangingPunct="1"/>
            <a:r>
              <a:rPr lang="en-US" sz="2800" dirty="0" err="1" smtClean="0"/>
              <a:t>Os</a:t>
            </a:r>
            <a:r>
              <a:rPr lang="en-US" sz="2800" dirty="0" smtClean="0"/>
              <a:t> </a:t>
            </a:r>
            <a:r>
              <a:rPr lang="en-US" sz="2800" dirty="0" err="1" smtClean="0"/>
              <a:t>guindastes</a:t>
            </a:r>
            <a:r>
              <a:rPr lang="en-US" sz="2800" dirty="0" smtClean="0"/>
              <a:t> </a:t>
            </a:r>
            <a:r>
              <a:rPr lang="en-US" sz="2800" dirty="0" err="1" smtClean="0"/>
              <a:t>são</a:t>
            </a:r>
            <a:r>
              <a:rPr lang="en-US" sz="2800" dirty="0" smtClean="0"/>
              <a:t> </a:t>
            </a:r>
            <a:r>
              <a:rPr lang="en-US" sz="2800" dirty="0" err="1" smtClean="0"/>
              <a:t>usados</a:t>
            </a:r>
            <a:r>
              <a:rPr lang="en-US" sz="2800" dirty="0" smtClean="0"/>
              <a:t> </a:t>
            </a:r>
            <a:r>
              <a:rPr lang="en-US" sz="2800" dirty="0" err="1" smtClean="0"/>
              <a:t>aqui</a:t>
            </a:r>
            <a:r>
              <a:rPr lang="en-US" sz="2800" dirty="0" smtClean="0"/>
              <a:t> </a:t>
            </a:r>
            <a:r>
              <a:rPr lang="en-US" sz="2800" dirty="0" err="1" smtClean="0"/>
              <a:t>para</a:t>
            </a:r>
            <a:r>
              <a:rPr lang="en-US" sz="2800" dirty="0" smtClean="0"/>
              <a:t> </a:t>
            </a:r>
            <a:r>
              <a:rPr lang="en-US" sz="2800" dirty="0" err="1" smtClean="0"/>
              <a:t>erguer</a:t>
            </a:r>
            <a:r>
              <a:rPr lang="en-US" sz="2800" dirty="0" smtClean="0"/>
              <a:t> </a:t>
            </a:r>
            <a:r>
              <a:rPr lang="en-US" sz="2800" dirty="0" err="1" smtClean="0"/>
              <a:t>comportas</a:t>
            </a:r>
            <a:r>
              <a:rPr lang="en-US" sz="2800" dirty="0" smtClean="0"/>
              <a:t> de crista </a:t>
            </a:r>
            <a:r>
              <a:rPr lang="en-US" sz="2800" dirty="0" err="1" smtClean="0"/>
              <a:t>quando</a:t>
            </a:r>
            <a:r>
              <a:rPr lang="en-US" sz="2800" dirty="0" smtClean="0"/>
              <a:t> </a:t>
            </a:r>
            <a:r>
              <a:rPr lang="en-US" sz="2800" dirty="0" err="1" smtClean="0"/>
              <a:t>necessário</a:t>
            </a:r>
            <a:endParaRPr lang="en-US" sz="2800" dirty="0" smtClean="0"/>
          </a:p>
        </p:txBody>
      </p:sp>
      <p:pic>
        <p:nvPicPr>
          <p:cNvPr id="50180" name="Picture 17" descr="100_0555"/>
          <p:cNvPicPr>
            <a:picLocks noGrp="1" noChangeAspect="1" noChangeArrowheads="1"/>
          </p:cNvPicPr>
          <p:nvPr>
            <p:ph sz="quarter" idx="1"/>
          </p:nvPr>
        </p:nvPicPr>
        <p:blipFill>
          <a:blip r:embed="rId2" cstate="print"/>
          <a:srcRect/>
          <a:stretch>
            <a:fillRect/>
          </a:stretch>
        </p:blipFill>
        <p:spPr>
          <a:xfrm>
            <a:off x="950913" y="1524000"/>
            <a:ext cx="3049587" cy="2286000"/>
          </a:xfrm>
        </p:spPr>
      </p:pic>
      <p:pic>
        <p:nvPicPr>
          <p:cNvPr id="50181" name="Picture 19" descr="100_0735"/>
          <p:cNvPicPr>
            <a:picLocks noGrp="1" noChangeAspect="1" noChangeArrowheads="1"/>
          </p:cNvPicPr>
          <p:nvPr>
            <p:ph sz="quarter" idx="2"/>
          </p:nvPr>
        </p:nvPicPr>
        <p:blipFill>
          <a:blip r:embed="rId3" cstate="print"/>
          <a:srcRect/>
          <a:stretch>
            <a:fillRect/>
          </a:stretch>
        </p:blipFill>
        <p:spPr>
          <a:xfrm>
            <a:off x="955675" y="3962400"/>
            <a:ext cx="3041650" cy="2286000"/>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p:txBody>
          <a:bodyPr/>
          <a:lstStyle/>
          <a:p>
            <a:pPr eaLnBrk="1" hangingPunct="1"/>
            <a:r>
              <a:rPr lang="en-US" dirty="0" err="1" smtClean="0"/>
              <a:t>Guindastes</a:t>
            </a:r>
            <a:r>
              <a:rPr lang="en-US" dirty="0" smtClean="0"/>
              <a:t> de </a:t>
            </a:r>
            <a:r>
              <a:rPr lang="en-US" dirty="0" err="1" smtClean="0"/>
              <a:t>Pórtico</a:t>
            </a:r>
            <a:endParaRPr lang="en-US" dirty="0" smtClean="0"/>
          </a:p>
        </p:txBody>
      </p:sp>
      <p:sp>
        <p:nvSpPr>
          <p:cNvPr id="51203" name="Rectangle 5"/>
          <p:cNvSpPr>
            <a:spLocks noGrp="1" noChangeArrowheads="1"/>
          </p:cNvSpPr>
          <p:nvPr>
            <p:ph type="body" sz="half" idx="1"/>
          </p:nvPr>
        </p:nvSpPr>
        <p:spPr/>
        <p:txBody>
          <a:bodyPr/>
          <a:lstStyle/>
          <a:p>
            <a:pPr eaLnBrk="1" hangingPunct="1">
              <a:lnSpc>
                <a:spcPct val="90000"/>
              </a:lnSpc>
            </a:pPr>
            <a:r>
              <a:rPr lang="en-US" sz="2000" dirty="0" err="1" smtClean="0"/>
              <a:t>Verificar</a:t>
            </a:r>
            <a:r>
              <a:rPr lang="en-US" sz="2000" dirty="0" smtClean="0"/>
              <a:t> </a:t>
            </a:r>
            <a:r>
              <a:rPr lang="en-US" sz="2000" dirty="0" err="1" smtClean="0"/>
              <a:t>mecanismo</a:t>
            </a:r>
            <a:r>
              <a:rPr lang="en-US" sz="2000" dirty="0" smtClean="0"/>
              <a:t> do </a:t>
            </a:r>
            <a:r>
              <a:rPr lang="en-US" sz="2000" dirty="0" err="1" smtClean="0"/>
              <a:t>braço</a:t>
            </a:r>
            <a:r>
              <a:rPr lang="en-US" sz="2000" dirty="0" smtClean="0"/>
              <a:t> </a:t>
            </a:r>
            <a:r>
              <a:rPr lang="en-US" sz="2000" dirty="0" err="1" smtClean="0"/>
              <a:t>quanto</a:t>
            </a:r>
            <a:r>
              <a:rPr lang="en-US" sz="2000" dirty="0" smtClean="0"/>
              <a:t> </a:t>
            </a:r>
            <a:r>
              <a:rPr lang="en-US" sz="2000" dirty="0" err="1" smtClean="0"/>
              <a:t>à</a:t>
            </a:r>
            <a:r>
              <a:rPr lang="en-US" sz="2000" dirty="0" smtClean="0"/>
              <a:t> </a:t>
            </a:r>
            <a:r>
              <a:rPr lang="en-US" sz="2000" dirty="0" err="1" smtClean="0"/>
              <a:t>lubrificação</a:t>
            </a:r>
            <a:r>
              <a:rPr lang="en-US" sz="2000" dirty="0" smtClean="0"/>
              <a:t>, </a:t>
            </a:r>
            <a:r>
              <a:rPr lang="en-US" sz="2000" dirty="0" err="1" smtClean="0"/>
              <a:t>desgaste</a:t>
            </a:r>
            <a:r>
              <a:rPr lang="en-US" sz="2000" dirty="0" smtClean="0"/>
              <a:t>, </a:t>
            </a:r>
            <a:r>
              <a:rPr lang="en-US" sz="2000" dirty="0" err="1" smtClean="0"/>
              <a:t>funcionalidade</a:t>
            </a:r>
            <a:endParaRPr lang="en-US" sz="2000" dirty="0" smtClean="0"/>
          </a:p>
          <a:p>
            <a:pPr eaLnBrk="1" hangingPunct="1">
              <a:lnSpc>
                <a:spcPct val="90000"/>
              </a:lnSpc>
            </a:pPr>
            <a:r>
              <a:rPr lang="en-US" sz="2000" dirty="0" err="1" smtClean="0"/>
              <a:t>Motores</a:t>
            </a:r>
            <a:r>
              <a:rPr lang="en-US" sz="2000" dirty="0" smtClean="0"/>
              <a:t>, </a:t>
            </a:r>
            <a:r>
              <a:rPr lang="en-US" sz="2000" dirty="0" err="1" smtClean="0"/>
              <a:t>freios</a:t>
            </a:r>
            <a:r>
              <a:rPr lang="en-US" sz="2000" dirty="0"/>
              <a:t> </a:t>
            </a:r>
            <a:r>
              <a:rPr lang="en-US" sz="2000" dirty="0" smtClean="0"/>
              <a:t>e </a:t>
            </a:r>
            <a:r>
              <a:rPr lang="en-US" sz="2000" dirty="0" err="1" smtClean="0"/>
              <a:t>contoles</a:t>
            </a:r>
            <a:endParaRPr lang="en-US" sz="2000" dirty="0" smtClean="0"/>
          </a:p>
          <a:p>
            <a:pPr eaLnBrk="1" hangingPunct="1">
              <a:lnSpc>
                <a:spcPct val="90000"/>
              </a:lnSpc>
            </a:pPr>
            <a:r>
              <a:rPr lang="en-US" sz="2000" dirty="0" err="1" smtClean="0">
                <a:solidFill>
                  <a:srgbClr val="000000"/>
                </a:solidFill>
              </a:rPr>
              <a:t>Carretéis</a:t>
            </a:r>
            <a:r>
              <a:rPr lang="en-US" sz="2000" dirty="0" smtClean="0">
                <a:solidFill>
                  <a:srgbClr val="000000"/>
                </a:solidFill>
              </a:rPr>
              <a:t> </a:t>
            </a:r>
            <a:r>
              <a:rPr lang="en-US" sz="2000" dirty="0" smtClean="0"/>
              <a:t>e </a:t>
            </a:r>
            <a:r>
              <a:rPr lang="en-US" sz="2000" dirty="0" err="1" smtClean="0"/>
              <a:t>roldanas</a:t>
            </a:r>
            <a:r>
              <a:rPr lang="en-US" sz="2000" dirty="0" smtClean="0"/>
              <a:t> </a:t>
            </a:r>
            <a:r>
              <a:rPr lang="en-US" sz="2000" dirty="0" err="1" smtClean="0"/>
              <a:t>para</a:t>
            </a:r>
            <a:r>
              <a:rPr lang="en-US" sz="2000" dirty="0" smtClean="0"/>
              <a:t> </a:t>
            </a:r>
            <a:r>
              <a:rPr lang="en-US" sz="2000" dirty="0" err="1" smtClean="0"/>
              <a:t>captar</a:t>
            </a:r>
            <a:r>
              <a:rPr lang="en-US" sz="2000" dirty="0" smtClean="0"/>
              <a:t> </a:t>
            </a:r>
            <a:r>
              <a:rPr lang="en-US" sz="2000" dirty="0" err="1" smtClean="0"/>
              <a:t>vibração</a:t>
            </a:r>
            <a:r>
              <a:rPr lang="en-US" sz="2000" dirty="0" smtClean="0"/>
              <a:t> </a:t>
            </a:r>
            <a:r>
              <a:rPr lang="en-US" sz="2000" dirty="0" err="1" smtClean="0"/>
              <a:t>excessiva</a:t>
            </a:r>
            <a:r>
              <a:rPr lang="en-US" sz="2000" dirty="0" smtClean="0"/>
              <a:t> </a:t>
            </a:r>
            <a:r>
              <a:rPr lang="en-US" sz="2000" dirty="0" err="1" smtClean="0"/>
              <a:t>ou</a:t>
            </a:r>
            <a:r>
              <a:rPr lang="en-US" sz="2000" dirty="0" smtClean="0"/>
              <a:t> </a:t>
            </a:r>
            <a:r>
              <a:rPr lang="en-US" sz="2000" dirty="0" err="1" smtClean="0"/>
              <a:t>barulhos</a:t>
            </a:r>
            <a:r>
              <a:rPr lang="en-US" sz="2000" dirty="0" smtClean="0"/>
              <a:t> </a:t>
            </a:r>
            <a:r>
              <a:rPr lang="en-US" sz="2000" dirty="0" err="1" smtClean="0"/>
              <a:t>estranhos</a:t>
            </a:r>
            <a:r>
              <a:rPr lang="en-US" sz="2000" dirty="0" smtClean="0"/>
              <a:t> </a:t>
            </a:r>
          </a:p>
          <a:p>
            <a:pPr eaLnBrk="1" hangingPunct="1">
              <a:lnSpc>
                <a:spcPct val="90000"/>
              </a:lnSpc>
            </a:pPr>
            <a:r>
              <a:rPr lang="en-US" sz="2000" dirty="0" err="1" smtClean="0"/>
              <a:t>Verificar</a:t>
            </a:r>
            <a:r>
              <a:rPr lang="en-US" sz="2000" dirty="0" smtClean="0"/>
              <a:t> se o </a:t>
            </a:r>
            <a:r>
              <a:rPr lang="en-US" sz="2000" dirty="0" err="1" smtClean="0"/>
              <a:t>cabo</a:t>
            </a:r>
            <a:r>
              <a:rPr lang="en-US" sz="2000" dirty="0" smtClean="0"/>
              <a:t> </a:t>
            </a:r>
            <a:r>
              <a:rPr lang="en-US" sz="2000" dirty="0" err="1" smtClean="0"/>
              <a:t>trançado</a:t>
            </a:r>
            <a:r>
              <a:rPr lang="en-US" sz="2000" dirty="0" smtClean="0"/>
              <a:t> </a:t>
            </a:r>
            <a:r>
              <a:rPr lang="en-US" sz="2000" dirty="0" err="1" smtClean="0"/>
              <a:t>está</a:t>
            </a:r>
            <a:r>
              <a:rPr lang="en-US" sz="2000" dirty="0" smtClean="0"/>
              <a:t> </a:t>
            </a:r>
            <a:r>
              <a:rPr lang="en-US" sz="2000" dirty="0" err="1" smtClean="0"/>
              <a:t>bolbinando</a:t>
            </a:r>
            <a:r>
              <a:rPr lang="en-US" sz="2000" dirty="0" smtClean="0"/>
              <a:t> </a:t>
            </a:r>
            <a:r>
              <a:rPr lang="en-US" sz="2000" dirty="0" err="1" smtClean="0"/>
              <a:t>corretamente</a:t>
            </a:r>
            <a:r>
              <a:rPr lang="en-US" sz="2000" dirty="0" smtClean="0"/>
              <a:t> </a:t>
            </a:r>
            <a:r>
              <a:rPr lang="en-US" sz="2000" dirty="0" smtClean="0"/>
              <a:t>no </a:t>
            </a:r>
            <a:r>
              <a:rPr lang="en-US" sz="2000" dirty="0" err="1" smtClean="0"/>
              <a:t>carretel</a:t>
            </a:r>
            <a:endParaRPr lang="en-US" sz="2000" dirty="0" smtClean="0"/>
          </a:p>
          <a:p>
            <a:pPr eaLnBrk="1" hangingPunct="1">
              <a:lnSpc>
                <a:spcPct val="90000"/>
              </a:lnSpc>
            </a:pPr>
            <a:r>
              <a:rPr lang="en-US" sz="2000" dirty="0" err="1" smtClean="0"/>
              <a:t>Verificar</a:t>
            </a:r>
            <a:r>
              <a:rPr lang="en-US" sz="2000" dirty="0" smtClean="0"/>
              <a:t> o </a:t>
            </a:r>
            <a:r>
              <a:rPr lang="en-US" sz="2000" dirty="0" err="1" smtClean="0"/>
              <a:t>cabo</a:t>
            </a:r>
            <a:r>
              <a:rPr lang="en-US" sz="2000" dirty="0" smtClean="0"/>
              <a:t> </a:t>
            </a:r>
            <a:r>
              <a:rPr lang="en-US" sz="2000" dirty="0" err="1" smtClean="0"/>
              <a:t>trançado</a:t>
            </a:r>
            <a:r>
              <a:rPr lang="en-US" sz="2000" dirty="0" smtClean="0"/>
              <a:t> </a:t>
            </a:r>
            <a:r>
              <a:rPr lang="en-US" sz="2000" dirty="0" err="1" smtClean="0"/>
              <a:t>quanto</a:t>
            </a:r>
            <a:r>
              <a:rPr lang="en-US" sz="2000" dirty="0" smtClean="0"/>
              <a:t> a </a:t>
            </a:r>
            <a:r>
              <a:rPr lang="en-US" sz="2000" dirty="0" err="1" smtClean="0"/>
              <a:t>desgaste</a:t>
            </a:r>
            <a:r>
              <a:rPr lang="en-US" sz="2000" dirty="0" smtClean="0"/>
              <a:t>, </a:t>
            </a:r>
            <a:r>
              <a:rPr lang="en-US" sz="2000" dirty="0" err="1" smtClean="0"/>
              <a:t>fios</a:t>
            </a:r>
            <a:r>
              <a:rPr lang="en-US" sz="2000" dirty="0" smtClean="0"/>
              <a:t> </a:t>
            </a:r>
            <a:r>
              <a:rPr lang="en-US" sz="2000" dirty="0" err="1" smtClean="0"/>
              <a:t>quebrados</a:t>
            </a:r>
            <a:r>
              <a:rPr lang="en-US" sz="2000" dirty="0" smtClean="0"/>
              <a:t>, </a:t>
            </a:r>
            <a:r>
              <a:rPr lang="en-US" sz="2000" dirty="0" err="1" smtClean="0"/>
              <a:t>lubrificação</a:t>
            </a:r>
            <a:endParaRPr lang="en-US" sz="2000" dirty="0" smtClean="0"/>
          </a:p>
          <a:p>
            <a:pPr eaLnBrk="1" hangingPunct="1">
              <a:lnSpc>
                <a:spcPct val="90000"/>
              </a:lnSpc>
            </a:pPr>
            <a:r>
              <a:rPr lang="en-US" sz="2000" dirty="0" err="1" smtClean="0"/>
              <a:t>Examinar</a:t>
            </a:r>
            <a:r>
              <a:rPr lang="en-US" sz="2000" dirty="0" smtClean="0"/>
              <a:t> </a:t>
            </a:r>
            <a:r>
              <a:rPr lang="en-US" sz="2000" dirty="0" err="1" smtClean="0"/>
              <a:t>rodas</a:t>
            </a:r>
            <a:r>
              <a:rPr lang="en-US" sz="2000" dirty="0" smtClean="0"/>
              <a:t> </a:t>
            </a:r>
            <a:r>
              <a:rPr lang="en-US" sz="2000" dirty="0" err="1" smtClean="0"/>
              <a:t>em</a:t>
            </a:r>
            <a:r>
              <a:rPr lang="en-US" sz="2000" dirty="0" smtClean="0"/>
              <a:t> </a:t>
            </a:r>
            <a:r>
              <a:rPr lang="en-US" sz="2000" dirty="0" err="1" smtClean="0"/>
              <a:t>carrinhos</a:t>
            </a:r>
            <a:r>
              <a:rPr lang="en-US" sz="2000" dirty="0" smtClean="0"/>
              <a:t> e </a:t>
            </a:r>
            <a:r>
              <a:rPr lang="en-US" sz="2000" dirty="0" err="1" smtClean="0"/>
              <a:t>trilhos</a:t>
            </a:r>
            <a:r>
              <a:rPr lang="en-US" sz="2000" dirty="0" smtClean="0"/>
              <a:t> </a:t>
            </a:r>
            <a:r>
              <a:rPr lang="en-US" sz="2000" dirty="0" err="1" smtClean="0"/>
              <a:t>quanto</a:t>
            </a:r>
            <a:r>
              <a:rPr lang="en-US" sz="2000" dirty="0" smtClean="0"/>
              <a:t> a </a:t>
            </a:r>
            <a:r>
              <a:rPr lang="en-US" sz="2000" dirty="0" err="1" smtClean="0"/>
              <a:t>desgaste</a:t>
            </a:r>
            <a:r>
              <a:rPr lang="en-US" sz="2000" dirty="0" smtClean="0"/>
              <a:t> e </a:t>
            </a:r>
            <a:r>
              <a:rPr lang="en-US" sz="2000" dirty="0" err="1" smtClean="0"/>
              <a:t>desalinhamento</a:t>
            </a:r>
            <a:endParaRPr lang="en-US" sz="2000" dirty="0" smtClean="0"/>
          </a:p>
        </p:txBody>
      </p:sp>
      <p:pic>
        <p:nvPicPr>
          <p:cNvPr id="51204" name="Picture 9" descr="IMG_0057"/>
          <p:cNvPicPr>
            <a:picLocks noGrp="1" noChangeAspect="1" noChangeArrowheads="1"/>
          </p:cNvPicPr>
          <p:nvPr>
            <p:ph sz="half" idx="2"/>
          </p:nvPr>
        </p:nvPicPr>
        <p:blipFill>
          <a:blip r:embed="rId3" cstate="print"/>
          <a:srcRect/>
          <a:stretch>
            <a:fillRect/>
          </a:stretch>
        </p:blipFill>
        <p:spPr>
          <a:xfrm>
            <a:off x="4648200" y="2371725"/>
            <a:ext cx="4038600" cy="302895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MVC-006S"/>
          <p:cNvPicPr>
            <a:picLocks noChangeAspect="1" noChangeArrowheads="1"/>
          </p:cNvPicPr>
          <p:nvPr/>
        </p:nvPicPr>
        <p:blipFill>
          <a:blip r:embed="rId2" cstate="print"/>
          <a:srcRect/>
          <a:stretch>
            <a:fillRect/>
          </a:stretch>
        </p:blipFill>
        <p:spPr bwMode="auto">
          <a:xfrm>
            <a:off x="2057400" y="1600200"/>
            <a:ext cx="5867400" cy="4271963"/>
          </a:xfrm>
          <a:prstGeom prst="rect">
            <a:avLst/>
          </a:prstGeom>
          <a:noFill/>
          <a:ln w="9525">
            <a:noFill/>
            <a:miter lim="800000"/>
            <a:headEnd/>
            <a:tailEnd/>
          </a:ln>
        </p:spPr>
      </p:pic>
      <p:sp>
        <p:nvSpPr>
          <p:cNvPr id="52227" name="Rectangle 3"/>
          <p:cNvSpPr>
            <a:spLocks noChangeArrowheads="1"/>
          </p:cNvSpPr>
          <p:nvPr/>
        </p:nvSpPr>
        <p:spPr bwMode="auto">
          <a:xfrm>
            <a:off x="18005" y="2861846"/>
            <a:ext cx="1918213" cy="338554"/>
          </a:xfrm>
          <a:prstGeom prst="rect">
            <a:avLst/>
          </a:prstGeom>
          <a:noFill/>
          <a:ln w="12700">
            <a:noFill/>
            <a:miter lim="800000"/>
            <a:headEnd type="none" w="sm" len="sm"/>
            <a:tailEnd type="none" w="sm" len="sm"/>
          </a:ln>
        </p:spPr>
        <p:txBody>
          <a:bodyPr wrap="none">
            <a:spAutoFit/>
          </a:bodyPr>
          <a:lstStyle/>
          <a:p>
            <a:pPr algn="ctr" eaLnBrk="0" hangingPunct="0"/>
            <a:r>
              <a:rPr lang="en-US" sz="1600" dirty="0" err="1" smtClean="0"/>
              <a:t>Guindastes</a:t>
            </a:r>
            <a:r>
              <a:rPr lang="en-US" sz="1600" dirty="0" smtClean="0"/>
              <a:t> </a:t>
            </a:r>
            <a:r>
              <a:rPr lang="en-US" sz="1600" dirty="0" err="1" smtClean="0"/>
              <a:t>Pórtico</a:t>
            </a:r>
            <a:endParaRPr lang="en-US" sz="1600" dirty="0"/>
          </a:p>
        </p:txBody>
      </p:sp>
      <p:sp>
        <p:nvSpPr>
          <p:cNvPr id="52228" name="Line 4"/>
          <p:cNvSpPr>
            <a:spLocks noChangeShapeType="1"/>
          </p:cNvSpPr>
          <p:nvPr/>
        </p:nvSpPr>
        <p:spPr bwMode="auto">
          <a:xfrm flipV="1">
            <a:off x="2057400" y="2667000"/>
            <a:ext cx="2057400" cy="381000"/>
          </a:xfrm>
          <a:prstGeom prst="line">
            <a:avLst/>
          </a:prstGeom>
          <a:noFill/>
          <a:ln w="38100">
            <a:solidFill>
              <a:schemeClr val="hlink"/>
            </a:solidFill>
            <a:round/>
            <a:headEnd type="none" w="sm" len="sm"/>
            <a:tailEnd type="triangle" w="sm" len="sm"/>
          </a:ln>
        </p:spPr>
        <p:txBody>
          <a:bodyPr/>
          <a:lstStyle/>
          <a:p>
            <a:endParaRPr lang="en-US"/>
          </a:p>
        </p:txBody>
      </p:sp>
      <p:sp>
        <p:nvSpPr>
          <p:cNvPr id="159749" name="Rectangle 5"/>
          <p:cNvSpPr>
            <a:spLocks noChangeArrowheads="1"/>
          </p:cNvSpPr>
          <p:nvPr/>
        </p:nvSpPr>
        <p:spPr bwMode="auto">
          <a:xfrm>
            <a:off x="381000" y="152400"/>
            <a:ext cx="11353800" cy="1323439"/>
          </a:xfrm>
          <a:prstGeom prst="rect">
            <a:avLst/>
          </a:prstGeom>
          <a:noFill/>
          <a:ln w="12700">
            <a:noFill/>
            <a:miter lim="800000"/>
            <a:headEnd type="none" w="sm" len="sm"/>
            <a:tailEnd type="none" w="sm" len="sm"/>
          </a:ln>
          <a:effectLst/>
        </p:spPr>
        <p:txBody>
          <a:bodyPr wrap="square">
            <a:spAutoFit/>
          </a:bodyPr>
          <a:lstStyle/>
          <a:p>
            <a:pPr eaLnBrk="0" hangingPunct="0">
              <a:defRPr/>
            </a:pPr>
            <a:r>
              <a:rPr lang="en-US" sz="4000" dirty="0" smtClean="0"/>
              <a:t>Torre de </a:t>
            </a:r>
            <a:r>
              <a:rPr lang="en-US" sz="4000" dirty="0" err="1" smtClean="0"/>
              <a:t>Entrada</a:t>
            </a:r>
            <a:r>
              <a:rPr lang="en-US" sz="4000" dirty="0" smtClean="0"/>
              <a:t> </a:t>
            </a:r>
            <a:r>
              <a:rPr lang="en-US" sz="4000" dirty="0" err="1" smtClean="0"/>
              <a:t>em</a:t>
            </a:r>
            <a:r>
              <a:rPr lang="en-US" sz="4000" dirty="0" smtClean="0"/>
              <a:t> Grenada Lake</a:t>
            </a:r>
            <a:endParaRPr lang="en-US" sz="4000" dirty="0"/>
          </a:p>
          <a:p>
            <a:pPr algn="ctr" eaLnBrk="0" hangingPunct="0">
              <a:defRPr/>
            </a:pPr>
            <a:r>
              <a:rPr lang="en-US" sz="4000" dirty="0" err="1" smtClean="0"/>
              <a:t>Gruas</a:t>
            </a:r>
            <a:r>
              <a:rPr lang="en-US" sz="4000" dirty="0" smtClean="0"/>
              <a:t> </a:t>
            </a:r>
            <a:r>
              <a:rPr lang="en-US" sz="4000" dirty="0" err="1" smtClean="0"/>
              <a:t>verticais</a:t>
            </a:r>
            <a:r>
              <a:rPr lang="en-US" sz="4000" dirty="0" smtClean="0"/>
              <a:t> </a:t>
            </a:r>
            <a:endParaRPr lang="en-US" sz="2400" dirty="0">
              <a:solidFill>
                <a:schemeClr val="hlink"/>
              </a:solidFill>
              <a:effectLst>
                <a:outerShdw blurRad="38100" dist="38100" dir="2700000" algn="tl">
                  <a:srgbClr val="C0C0C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609600"/>
            <a:ext cx="8686800" cy="990600"/>
          </a:xfrm>
          <a:noFill/>
        </p:spPr>
        <p:txBody>
          <a:bodyPr/>
          <a:lstStyle/>
          <a:p>
            <a:pPr eaLnBrk="1" hangingPunct="1"/>
            <a:r>
              <a:rPr lang="en-US" sz="2000" i="1" dirty="0" err="1" smtClean="0">
                <a:solidFill>
                  <a:srgbClr val="FF0000"/>
                </a:solidFill>
                <a:latin typeface="Algerian" pitchFamily="82" charset="0"/>
              </a:rPr>
              <a:t>Problema</a:t>
            </a:r>
            <a:r>
              <a:rPr lang="en-US" sz="2000" i="1" dirty="0" smtClean="0">
                <a:solidFill>
                  <a:srgbClr val="FF0000"/>
                </a:solidFill>
                <a:latin typeface="Algerian" pitchFamily="82" charset="0"/>
              </a:rPr>
              <a:t> </a:t>
            </a:r>
            <a:br>
              <a:rPr lang="en-US" sz="2000" i="1" dirty="0" smtClean="0">
                <a:solidFill>
                  <a:srgbClr val="FF0000"/>
                </a:solidFill>
                <a:latin typeface="Algerian" pitchFamily="82" charset="0"/>
              </a:rPr>
            </a:br>
            <a:r>
              <a:rPr lang="en-US" sz="2000" i="1" dirty="0" err="1" smtClean="0">
                <a:solidFill>
                  <a:srgbClr val="FF0000"/>
                </a:solidFill>
                <a:latin typeface="Algerian" pitchFamily="82" charset="0"/>
              </a:rPr>
              <a:t>Envelhecimento</a:t>
            </a:r>
            <a:r>
              <a:rPr lang="en-US" sz="2000" i="1" dirty="0" smtClean="0">
                <a:solidFill>
                  <a:srgbClr val="FF0000"/>
                </a:solidFill>
                <a:latin typeface="Algerian" pitchFamily="82" charset="0"/>
              </a:rPr>
              <a:t> de </a:t>
            </a:r>
            <a:r>
              <a:rPr lang="en-US" sz="2000" i="1" dirty="0" err="1" smtClean="0">
                <a:solidFill>
                  <a:srgbClr val="FF0000"/>
                </a:solidFill>
                <a:latin typeface="Algerian" pitchFamily="82" charset="0"/>
              </a:rPr>
              <a:t>Sistemas</a:t>
            </a:r>
            <a:r>
              <a:rPr lang="en-US" sz="2000" i="1" dirty="0" smtClean="0">
                <a:solidFill>
                  <a:srgbClr val="FF0000"/>
                </a:solidFill>
                <a:latin typeface="Algerian" pitchFamily="82" charset="0"/>
              </a:rPr>
              <a:t> e </a:t>
            </a:r>
            <a:r>
              <a:rPr lang="en-US" sz="2000" i="1" dirty="0" err="1" smtClean="0">
                <a:solidFill>
                  <a:srgbClr val="FF0000"/>
                </a:solidFill>
                <a:latin typeface="Algerian" pitchFamily="82" charset="0"/>
              </a:rPr>
              <a:t>Estruturas</a:t>
            </a:r>
            <a:r>
              <a:rPr lang="en-US" sz="2000" i="1" dirty="0" smtClean="0">
                <a:solidFill>
                  <a:srgbClr val="FF0000"/>
                </a:solidFill>
                <a:latin typeface="Algerian" pitchFamily="82" charset="0"/>
              </a:rPr>
              <a:t> </a:t>
            </a:r>
            <a:r>
              <a:rPr lang="en-US" sz="2000" i="1" dirty="0" err="1" smtClean="0">
                <a:solidFill>
                  <a:srgbClr val="FF0000"/>
                </a:solidFill>
                <a:latin typeface="Algerian" pitchFamily="82" charset="0"/>
              </a:rPr>
              <a:t>Mecânicos</a:t>
            </a:r>
            <a:r>
              <a:rPr lang="en-US" sz="2000" i="1" dirty="0" smtClean="0">
                <a:solidFill>
                  <a:srgbClr val="FF0000"/>
                </a:solidFill>
                <a:latin typeface="Algerian" pitchFamily="82" charset="0"/>
              </a:rPr>
              <a:t> </a:t>
            </a:r>
            <a:r>
              <a:rPr lang="en-US" sz="2000" i="1" dirty="0" err="1" smtClean="0">
                <a:solidFill>
                  <a:srgbClr val="FF0000"/>
                </a:solidFill>
                <a:latin typeface="Algerian" pitchFamily="82" charset="0"/>
              </a:rPr>
              <a:t>Elétricos</a:t>
            </a:r>
            <a:endParaRPr lang="en-US" sz="2000" i="1" dirty="0" smtClean="0">
              <a:solidFill>
                <a:srgbClr val="FF0000"/>
              </a:solidFill>
              <a:latin typeface="Algerian" pitchFamily="82" charset="0"/>
            </a:endParaRPr>
          </a:p>
        </p:txBody>
      </p:sp>
      <p:sp>
        <p:nvSpPr>
          <p:cNvPr id="7171" name="Rectangle 3"/>
          <p:cNvSpPr>
            <a:spLocks noGrp="1" noChangeArrowheads="1"/>
          </p:cNvSpPr>
          <p:nvPr>
            <p:ph type="body" idx="1"/>
          </p:nvPr>
        </p:nvSpPr>
        <p:spPr>
          <a:xfrm>
            <a:off x="762000" y="5867400"/>
            <a:ext cx="7086600" cy="457200"/>
          </a:xfrm>
        </p:spPr>
        <p:txBody>
          <a:bodyPr/>
          <a:lstStyle/>
          <a:p>
            <a:pPr eaLnBrk="1" hangingPunct="1">
              <a:lnSpc>
                <a:spcPct val="80000"/>
              </a:lnSpc>
              <a:buClr>
                <a:srgbClr val="FFFF00"/>
              </a:buClr>
              <a:buSzPct val="50000"/>
              <a:buFont typeface="Wingdings" pitchFamily="2" charset="2"/>
              <a:buNone/>
            </a:pPr>
            <a:r>
              <a:rPr lang="en-US" sz="2400" dirty="0" err="1" smtClean="0"/>
              <a:t>Eclusa</a:t>
            </a:r>
            <a:r>
              <a:rPr lang="en-US" sz="2400" dirty="0" smtClean="0"/>
              <a:t> e </a:t>
            </a:r>
            <a:r>
              <a:rPr lang="en-US" sz="2400" dirty="0" err="1" smtClean="0"/>
              <a:t>Barragem</a:t>
            </a:r>
            <a:r>
              <a:rPr lang="en-US" sz="2400" dirty="0" smtClean="0"/>
              <a:t> </a:t>
            </a:r>
            <a:r>
              <a:rPr lang="en-US" sz="2400" dirty="0" smtClean="0"/>
              <a:t>25 </a:t>
            </a:r>
            <a:r>
              <a:rPr lang="en-US" sz="2400" dirty="0" err="1" smtClean="0">
                <a:solidFill>
                  <a:srgbClr val="0000FF"/>
                </a:solidFill>
              </a:rPr>
              <a:t>Falha</a:t>
            </a:r>
            <a:r>
              <a:rPr lang="en-US" sz="2400" dirty="0" smtClean="0">
                <a:solidFill>
                  <a:srgbClr val="0000FF"/>
                </a:solidFill>
              </a:rPr>
              <a:t> </a:t>
            </a:r>
            <a:r>
              <a:rPr lang="en-US" sz="2400" dirty="0" err="1" smtClean="0">
                <a:solidFill>
                  <a:srgbClr val="0000FF"/>
                </a:solidFill>
              </a:rPr>
              <a:t>na</a:t>
            </a:r>
            <a:r>
              <a:rPr lang="en-US" sz="2400" dirty="0" smtClean="0">
                <a:solidFill>
                  <a:srgbClr val="0000FF"/>
                </a:solidFill>
              </a:rPr>
              <a:t> </a:t>
            </a:r>
            <a:r>
              <a:rPr lang="en-US" sz="2400" dirty="0" err="1" smtClean="0">
                <a:solidFill>
                  <a:srgbClr val="0000FF"/>
                </a:solidFill>
              </a:rPr>
              <a:t>Chave</a:t>
            </a:r>
            <a:r>
              <a:rPr lang="en-US" sz="2400" dirty="0" smtClean="0">
                <a:solidFill>
                  <a:srgbClr val="0000FF"/>
                </a:solidFill>
              </a:rPr>
              <a:t> </a:t>
            </a:r>
            <a:r>
              <a:rPr lang="en-US" sz="2400" dirty="0" err="1" smtClean="0">
                <a:solidFill>
                  <a:srgbClr val="0000FF"/>
                </a:solidFill>
              </a:rPr>
              <a:t>Limitadora</a:t>
            </a:r>
            <a:endParaRPr lang="en-US" sz="2400" dirty="0" smtClean="0">
              <a:solidFill>
                <a:srgbClr val="0000FF"/>
              </a:solidFill>
            </a:endParaRPr>
          </a:p>
        </p:txBody>
      </p:sp>
      <p:pic>
        <p:nvPicPr>
          <p:cNvPr id="7172" name="Content Placeholder 3" descr="D25-gate-04-24-10_1246.jpg"/>
          <p:cNvPicPr>
            <a:picLocks noChangeAspect="1"/>
          </p:cNvPicPr>
          <p:nvPr/>
        </p:nvPicPr>
        <p:blipFill>
          <a:blip r:embed="rId2" cstate="print"/>
          <a:srcRect/>
          <a:stretch>
            <a:fillRect/>
          </a:stretch>
        </p:blipFill>
        <p:spPr bwMode="auto">
          <a:xfrm>
            <a:off x="1494971" y="1676400"/>
            <a:ext cx="6046788" cy="4022725"/>
          </a:xfrm>
          <a:prstGeom prst="rect">
            <a:avLst/>
          </a:prstGeom>
          <a:noFill/>
          <a:ln w="9525">
            <a:noFill/>
            <a:miter lim="800000"/>
            <a:headEnd/>
            <a:tailEnd/>
          </a:ln>
        </p:spPr>
      </p:pic>
      <p:sp>
        <p:nvSpPr>
          <p:cNvPr id="7173" name="TextBox 4"/>
          <p:cNvSpPr txBox="1">
            <a:spLocks noChangeArrowheads="1"/>
          </p:cNvSpPr>
          <p:nvPr/>
        </p:nvSpPr>
        <p:spPr bwMode="auto">
          <a:xfrm>
            <a:off x="3276600" y="152400"/>
            <a:ext cx="2667000" cy="646331"/>
          </a:xfrm>
          <a:prstGeom prst="rect">
            <a:avLst/>
          </a:prstGeom>
          <a:noFill/>
          <a:ln w="9525">
            <a:noFill/>
            <a:miter lim="800000"/>
            <a:headEnd/>
            <a:tailEnd/>
          </a:ln>
        </p:spPr>
        <p:txBody>
          <a:bodyPr wrap="square">
            <a:spAutoFit/>
          </a:bodyPr>
          <a:lstStyle/>
          <a:p>
            <a:r>
              <a:rPr lang="en-US" sz="3600" b="1" dirty="0" smtClean="0"/>
              <a:t>“</a:t>
            </a:r>
            <a:r>
              <a:rPr lang="en-US" sz="3600" b="1" dirty="0" err="1" smtClean="0"/>
              <a:t>Por</a:t>
            </a:r>
            <a:r>
              <a:rPr lang="en-US" sz="3600" b="1" dirty="0" smtClean="0"/>
              <a:t> </a:t>
            </a:r>
            <a:r>
              <a:rPr lang="en-US" sz="3600" b="1" dirty="0" err="1" smtClean="0"/>
              <a:t>que</a:t>
            </a:r>
            <a:r>
              <a:rPr lang="en-US" sz="3600" b="1" dirty="0" smtClean="0"/>
              <a:t>”</a:t>
            </a:r>
            <a:endParaRPr lang="en-US" sz="36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MVC-007S"/>
          <p:cNvPicPr>
            <a:picLocks noChangeAspect="1" noChangeArrowheads="1"/>
          </p:cNvPicPr>
          <p:nvPr/>
        </p:nvPicPr>
        <p:blipFill>
          <a:blip r:embed="rId2" cstate="print"/>
          <a:srcRect/>
          <a:stretch>
            <a:fillRect/>
          </a:stretch>
        </p:blipFill>
        <p:spPr bwMode="auto">
          <a:xfrm>
            <a:off x="1295400" y="1752600"/>
            <a:ext cx="6629400" cy="4267200"/>
          </a:xfrm>
          <a:prstGeom prst="rect">
            <a:avLst/>
          </a:prstGeom>
          <a:noFill/>
          <a:ln w="9525">
            <a:noFill/>
            <a:miter lim="800000"/>
            <a:headEnd/>
            <a:tailEnd/>
          </a:ln>
        </p:spPr>
      </p:pic>
      <p:sp>
        <p:nvSpPr>
          <p:cNvPr id="53251" name="Rectangle 3"/>
          <p:cNvSpPr>
            <a:spLocks noChangeArrowheads="1"/>
          </p:cNvSpPr>
          <p:nvPr/>
        </p:nvSpPr>
        <p:spPr bwMode="auto">
          <a:xfrm>
            <a:off x="-185738" y="2971800"/>
            <a:ext cx="1404938" cy="830997"/>
          </a:xfrm>
          <a:prstGeom prst="rect">
            <a:avLst/>
          </a:prstGeom>
          <a:noFill/>
          <a:ln w="12700">
            <a:noFill/>
            <a:miter lim="800000"/>
            <a:headEnd type="none" w="sm" len="sm"/>
            <a:tailEnd type="none" w="sm" len="sm"/>
          </a:ln>
        </p:spPr>
        <p:txBody>
          <a:bodyPr>
            <a:spAutoFit/>
          </a:bodyPr>
          <a:lstStyle/>
          <a:p>
            <a:pPr algn="ctr" eaLnBrk="0" hangingPunct="0"/>
            <a:r>
              <a:rPr lang="en-US" sz="1600" dirty="0" err="1" smtClean="0"/>
              <a:t>Gancho</a:t>
            </a:r>
            <a:r>
              <a:rPr lang="en-US" sz="1600" dirty="0" smtClean="0"/>
              <a:t> do </a:t>
            </a:r>
            <a:r>
              <a:rPr lang="en-US" sz="1600" dirty="0" err="1" smtClean="0"/>
              <a:t>Guindaste</a:t>
            </a:r>
            <a:r>
              <a:rPr lang="en-US" sz="1600" dirty="0" smtClean="0"/>
              <a:t> </a:t>
            </a:r>
            <a:r>
              <a:rPr lang="en-US" sz="1600" dirty="0" err="1" smtClean="0"/>
              <a:t>Pórtico</a:t>
            </a:r>
            <a:endParaRPr lang="en-US" sz="1600" dirty="0"/>
          </a:p>
        </p:txBody>
      </p:sp>
      <p:sp>
        <p:nvSpPr>
          <p:cNvPr id="53252" name="Line 4"/>
          <p:cNvSpPr>
            <a:spLocks noChangeShapeType="1"/>
          </p:cNvSpPr>
          <p:nvPr/>
        </p:nvSpPr>
        <p:spPr bwMode="auto">
          <a:xfrm>
            <a:off x="990600" y="3581400"/>
            <a:ext cx="4191000" cy="1447800"/>
          </a:xfrm>
          <a:prstGeom prst="line">
            <a:avLst/>
          </a:prstGeom>
          <a:noFill/>
          <a:ln w="38100">
            <a:solidFill>
              <a:schemeClr val="hlink"/>
            </a:solidFill>
            <a:round/>
            <a:headEnd type="none" w="sm" len="sm"/>
            <a:tailEnd type="triangle" w="sm" len="sm"/>
          </a:ln>
        </p:spPr>
        <p:txBody>
          <a:bodyPr/>
          <a:lstStyle/>
          <a:p>
            <a:endParaRPr lang="en-US"/>
          </a:p>
        </p:txBody>
      </p:sp>
      <p:sp>
        <p:nvSpPr>
          <p:cNvPr id="158725" name="Rectangle 5"/>
          <p:cNvSpPr>
            <a:spLocks noChangeArrowheads="1"/>
          </p:cNvSpPr>
          <p:nvPr/>
        </p:nvSpPr>
        <p:spPr bwMode="auto">
          <a:xfrm>
            <a:off x="990600" y="609600"/>
            <a:ext cx="7524691" cy="769441"/>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4400" dirty="0" smtClean="0"/>
              <a:t>Torre de </a:t>
            </a:r>
            <a:r>
              <a:rPr lang="en-US" sz="4400" dirty="0" err="1" smtClean="0"/>
              <a:t>Entrada</a:t>
            </a:r>
            <a:r>
              <a:rPr lang="en-US" sz="4400" dirty="0" smtClean="0"/>
              <a:t> de Grenada</a:t>
            </a:r>
            <a:endParaRPr lang="en-US" sz="2800" dirty="0">
              <a:solidFill>
                <a:schemeClr val="hlink"/>
              </a:solidFill>
              <a:effectLst>
                <a:outerShdw blurRad="38100" dist="38100" dir="2700000" algn="tl">
                  <a:srgbClr val="C0C0C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title"/>
          </p:nvPr>
        </p:nvSpPr>
        <p:spPr/>
        <p:txBody>
          <a:bodyPr/>
          <a:lstStyle/>
          <a:p>
            <a:pPr eaLnBrk="1" hangingPunct="1"/>
            <a:r>
              <a:rPr lang="en-US" dirty="0" err="1" smtClean="0"/>
              <a:t>Grua</a:t>
            </a:r>
            <a:r>
              <a:rPr lang="en-US" dirty="0" smtClean="0"/>
              <a:t> </a:t>
            </a:r>
            <a:r>
              <a:rPr lang="en-US" dirty="0" err="1" smtClean="0"/>
              <a:t>Monotrilho</a:t>
            </a:r>
            <a:endParaRPr lang="en-US" dirty="0" smtClean="0"/>
          </a:p>
        </p:txBody>
      </p:sp>
      <p:sp>
        <p:nvSpPr>
          <p:cNvPr id="54275" name="Rectangle 8"/>
          <p:cNvSpPr>
            <a:spLocks noGrp="1" noChangeArrowheads="1"/>
          </p:cNvSpPr>
          <p:nvPr>
            <p:ph type="body" sz="half" idx="1"/>
          </p:nvPr>
        </p:nvSpPr>
        <p:spPr/>
        <p:txBody>
          <a:bodyPr/>
          <a:lstStyle/>
          <a:p>
            <a:pPr eaLnBrk="1" hangingPunct="1"/>
            <a:r>
              <a:rPr lang="en-US" sz="2800" dirty="0" err="1" smtClean="0"/>
              <a:t>Usada</a:t>
            </a:r>
            <a:r>
              <a:rPr lang="en-US" sz="2800" dirty="0" smtClean="0"/>
              <a:t> </a:t>
            </a:r>
            <a:r>
              <a:rPr lang="en-US" sz="2800" dirty="0" err="1" smtClean="0"/>
              <a:t>para</a:t>
            </a:r>
            <a:r>
              <a:rPr lang="en-US" sz="2800" dirty="0" smtClean="0"/>
              <a:t> </a:t>
            </a:r>
            <a:r>
              <a:rPr lang="en-US" sz="2800" dirty="0" err="1" smtClean="0"/>
              <a:t>instalar</a:t>
            </a:r>
            <a:r>
              <a:rPr lang="en-US" sz="2800" dirty="0" smtClean="0"/>
              <a:t> </a:t>
            </a:r>
            <a:r>
              <a:rPr lang="en-US" sz="2800" dirty="0" err="1" smtClean="0"/>
              <a:t>tampões</a:t>
            </a:r>
            <a:endParaRPr lang="en-US" sz="2800" dirty="0" smtClean="0"/>
          </a:p>
          <a:p>
            <a:pPr eaLnBrk="1" hangingPunct="1"/>
            <a:r>
              <a:rPr lang="en-US" sz="2800" dirty="0" err="1" smtClean="0"/>
              <a:t>Tampões</a:t>
            </a:r>
            <a:r>
              <a:rPr lang="en-US" sz="2800" dirty="0" smtClean="0"/>
              <a:t> </a:t>
            </a:r>
            <a:r>
              <a:rPr lang="en-US" sz="2800" dirty="0" err="1" smtClean="0"/>
              <a:t>são</a:t>
            </a:r>
            <a:r>
              <a:rPr lang="en-US" sz="2800" dirty="0" smtClean="0"/>
              <a:t> </a:t>
            </a:r>
            <a:r>
              <a:rPr lang="en-US" sz="2800" dirty="0" err="1" smtClean="0"/>
              <a:t>colocados</a:t>
            </a:r>
            <a:r>
              <a:rPr lang="en-US" sz="2800" dirty="0" smtClean="0"/>
              <a:t> </a:t>
            </a:r>
            <a:r>
              <a:rPr lang="en-US" sz="2800" dirty="0" err="1" smtClean="0"/>
              <a:t>para</a:t>
            </a:r>
            <a:r>
              <a:rPr lang="en-US" sz="2800" dirty="0" smtClean="0"/>
              <a:t> </a:t>
            </a:r>
            <a:r>
              <a:rPr lang="en-US" sz="2800" dirty="0" err="1" smtClean="0"/>
              <a:t>manutenção</a:t>
            </a:r>
            <a:r>
              <a:rPr lang="en-US" sz="2800" dirty="0" smtClean="0"/>
              <a:t> </a:t>
            </a:r>
            <a:r>
              <a:rPr lang="en-US" sz="2800" dirty="0" err="1" smtClean="0"/>
              <a:t>ou</a:t>
            </a:r>
            <a:r>
              <a:rPr lang="en-US" sz="2800" dirty="0" smtClean="0"/>
              <a:t> </a:t>
            </a:r>
            <a:r>
              <a:rPr lang="en-US" sz="2800" dirty="0" err="1" smtClean="0"/>
              <a:t>emergências</a:t>
            </a:r>
            <a:r>
              <a:rPr lang="en-US" sz="2800" dirty="0" smtClean="0"/>
              <a:t> </a:t>
            </a:r>
            <a:r>
              <a:rPr lang="en-US" sz="2800" dirty="0" err="1" smtClean="0"/>
              <a:t>devido</a:t>
            </a:r>
            <a:r>
              <a:rPr lang="en-US" sz="2800" dirty="0" smtClean="0"/>
              <a:t> a </a:t>
            </a:r>
            <a:r>
              <a:rPr lang="en-US" sz="2800" dirty="0" err="1" smtClean="0"/>
              <a:t>válvulas</a:t>
            </a:r>
            <a:r>
              <a:rPr lang="en-US" sz="2800" dirty="0" smtClean="0"/>
              <a:t> </a:t>
            </a:r>
            <a:r>
              <a:rPr lang="en-US" sz="2800" dirty="0" err="1" smtClean="0"/>
              <a:t>ou</a:t>
            </a:r>
            <a:r>
              <a:rPr lang="en-US" sz="2800" dirty="0" smtClean="0"/>
              <a:t> </a:t>
            </a:r>
            <a:r>
              <a:rPr lang="en-US" sz="2800" dirty="0" err="1" smtClean="0"/>
              <a:t>comportas</a:t>
            </a:r>
            <a:r>
              <a:rPr lang="en-US" sz="2800" dirty="0" smtClean="0"/>
              <a:t> </a:t>
            </a:r>
            <a:r>
              <a:rPr lang="en-US" sz="2800" dirty="0" err="1" smtClean="0"/>
              <a:t>inoperáveis</a:t>
            </a:r>
            <a:endParaRPr lang="en-US" sz="2800" dirty="0" smtClean="0"/>
          </a:p>
        </p:txBody>
      </p:sp>
      <p:pic>
        <p:nvPicPr>
          <p:cNvPr id="54276" name="Picture 11" descr="IMG_0780"/>
          <p:cNvPicPr>
            <a:picLocks noGrp="1" noChangeAspect="1" noChangeArrowheads="1"/>
          </p:cNvPicPr>
          <p:nvPr>
            <p:ph sz="quarter" idx="2"/>
          </p:nvPr>
        </p:nvPicPr>
        <p:blipFill>
          <a:blip r:embed="rId3" cstate="print"/>
          <a:srcRect/>
          <a:stretch>
            <a:fillRect/>
          </a:stretch>
        </p:blipFill>
        <p:spPr>
          <a:xfrm>
            <a:off x="5143500" y="1524000"/>
            <a:ext cx="3048000" cy="2286000"/>
          </a:xfrm>
        </p:spPr>
      </p:pic>
      <p:pic>
        <p:nvPicPr>
          <p:cNvPr id="54277" name="Picture 12" descr="IMG_0778"/>
          <p:cNvPicPr>
            <a:picLocks noGrp="1" noChangeAspect="1" noChangeArrowheads="1"/>
          </p:cNvPicPr>
          <p:nvPr>
            <p:ph sz="quarter" idx="3"/>
          </p:nvPr>
        </p:nvPicPr>
        <p:blipFill>
          <a:blip r:embed="rId4" cstate="print"/>
          <a:srcRect/>
          <a:stretch>
            <a:fillRect/>
          </a:stretch>
        </p:blipFill>
        <p:spPr>
          <a:xfrm>
            <a:off x="5810250" y="3962400"/>
            <a:ext cx="1714500" cy="2286000"/>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a:xfrm>
            <a:off x="457200" y="228600"/>
            <a:ext cx="8229600" cy="1143000"/>
          </a:xfrm>
        </p:spPr>
        <p:txBody>
          <a:bodyPr/>
          <a:lstStyle/>
          <a:p>
            <a:pPr eaLnBrk="1" hangingPunct="1"/>
            <a:r>
              <a:rPr lang="en-US" dirty="0" err="1" smtClean="0"/>
              <a:t>Grua</a:t>
            </a:r>
            <a:r>
              <a:rPr lang="en-US" dirty="0" smtClean="0"/>
              <a:t> de </a:t>
            </a:r>
            <a:r>
              <a:rPr lang="en-US" dirty="0" err="1" smtClean="0"/>
              <a:t>Tampão</a:t>
            </a:r>
            <a:endParaRPr lang="en-US" dirty="0" smtClean="0"/>
          </a:p>
        </p:txBody>
      </p:sp>
      <p:sp>
        <p:nvSpPr>
          <p:cNvPr id="55299" name="Rectangle 5"/>
          <p:cNvSpPr>
            <a:spLocks noGrp="1" noChangeArrowheads="1"/>
          </p:cNvSpPr>
          <p:nvPr>
            <p:ph type="body" sz="half" idx="1"/>
          </p:nvPr>
        </p:nvSpPr>
        <p:spPr/>
        <p:txBody>
          <a:bodyPr/>
          <a:lstStyle/>
          <a:p>
            <a:pPr eaLnBrk="1" hangingPunct="1"/>
            <a:r>
              <a:rPr lang="en-US" sz="2800" dirty="0" smtClean="0"/>
              <a:t>Observe a </a:t>
            </a:r>
            <a:r>
              <a:rPr lang="en-US" sz="2800" dirty="0" err="1" smtClean="0"/>
              <a:t>operação</a:t>
            </a:r>
            <a:r>
              <a:rPr lang="en-US" sz="2800" dirty="0" smtClean="0"/>
              <a:t> e </a:t>
            </a:r>
            <a:r>
              <a:rPr lang="en-US" sz="2800" dirty="0" err="1" smtClean="0"/>
              <a:t>colocação</a:t>
            </a:r>
            <a:r>
              <a:rPr lang="en-US" sz="2800" dirty="0" smtClean="0"/>
              <a:t> da </a:t>
            </a:r>
            <a:r>
              <a:rPr lang="en-US" sz="2800" dirty="0" err="1" smtClean="0"/>
              <a:t>grua</a:t>
            </a:r>
            <a:r>
              <a:rPr lang="en-US" sz="2800" dirty="0" smtClean="0"/>
              <a:t> e </a:t>
            </a:r>
            <a:r>
              <a:rPr lang="en-US" sz="2800" dirty="0" err="1" smtClean="0"/>
              <a:t>colocação</a:t>
            </a:r>
            <a:r>
              <a:rPr lang="en-US" sz="2800" dirty="0" smtClean="0"/>
              <a:t> dos </a:t>
            </a:r>
            <a:r>
              <a:rPr lang="en-US" sz="2800" dirty="0" err="1" smtClean="0"/>
              <a:t>tampões</a:t>
            </a:r>
            <a:endParaRPr lang="en-US" sz="2800" dirty="0" smtClean="0"/>
          </a:p>
          <a:p>
            <a:pPr eaLnBrk="1" hangingPunct="1"/>
            <a:r>
              <a:rPr lang="en-US" sz="2800" dirty="0" smtClean="0"/>
              <a:t>Uma </a:t>
            </a:r>
            <a:r>
              <a:rPr lang="en-US" sz="2800" dirty="0" err="1" smtClean="0"/>
              <a:t>vez</a:t>
            </a:r>
            <a:r>
              <a:rPr lang="en-US" sz="2800" dirty="0" smtClean="0"/>
              <a:t> </a:t>
            </a:r>
            <a:r>
              <a:rPr lang="en-US" sz="2800" dirty="0" err="1" smtClean="0"/>
              <a:t>colocado</a:t>
            </a:r>
            <a:r>
              <a:rPr lang="en-US" sz="2800" dirty="0" smtClean="0"/>
              <a:t> o </a:t>
            </a:r>
            <a:r>
              <a:rPr lang="en-US" sz="2800" dirty="0" err="1" smtClean="0"/>
              <a:t>tampão</a:t>
            </a:r>
            <a:r>
              <a:rPr lang="en-US" sz="2800" dirty="0" smtClean="0"/>
              <a:t>, </a:t>
            </a:r>
            <a:r>
              <a:rPr lang="en-US" sz="2800" dirty="0" err="1" smtClean="0"/>
              <a:t>eleve</a:t>
            </a:r>
            <a:r>
              <a:rPr lang="en-US" sz="2800" dirty="0" smtClean="0"/>
              <a:t> a </a:t>
            </a:r>
            <a:r>
              <a:rPr lang="en-US" sz="2800" dirty="0" err="1" smtClean="0"/>
              <a:t>comporta</a:t>
            </a:r>
            <a:r>
              <a:rPr lang="en-US" sz="2800" dirty="0" smtClean="0"/>
              <a:t> </a:t>
            </a:r>
            <a:r>
              <a:rPr lang="en-US" sz="2800" dirty="0" err="1" smtClean="0"/>
              <a:t>para</a:t>
            </a:r>
            <a:r>
              <a:rPr lang="en-US" sz="2800" dirty="0" smtClean="0"/>
              <a:t> </a:t>
            </a:r>
            <a:r>
              <a:rPr lang="en-US" sz="2800" dirty="0" err="1" smtClean="0"/>
              <a:t>conferir</a:t>
            </a:r>
            <a:r>
              <a:rPr lang="en-US" sz="2800" dirty="0" smtClean="0"/>
              <a:t> a </a:t>
            </a:r>
            <a:r>
              <a:rPr lang="en-US" sz="2800" dirty="0" err="1" smtClean="0"/>
              <a:t>vedação</a:t>
            </a:r>
            <a:r>
              <a:rPr lang="en-US" sz="2800" dirty="0" smtClean="0"/>
              <a:t> do </a:t>
            </a:r>
            <a:r>
              <a:rPr lang="en-US" sz="2800" dirty="0" err="1" smtClean="0"/>
              <a:t>tampão</a:t>
            </a:r>
            <a:r>
              <a:rPr lang="en-US" sz="2800" dirty="0" smtClean="0"/>
              <a:t>.</a:t>
            </a:r>
          </a:p>
        </p:txBody>
      </p:sp>
      <p:pic>
        <p:nvPicPr>
          <p:cNvPr id="55300" name="Picture 7" descr="IMG_3463"/>
          <p:cNvPicPr>
            <a:picLocks noGrp="1" noChangeAspect="1" noChangeArrowheads="1"/>
          </p:cNvPicPr>
          <p:nvPr>
            <p:ph sz="half" idx="2"/>
          </p:nvPr>
        </p:nvPicPr>
        <p:blipFill>
          <a:blip r:embed="rId2" cstate="print"/>
          <a:srcRect/>
          <a:stretch>
            <a:fillRect/>
          </a:stretch>
        </p:blipFill>
        <p:spPr>
          <a:xfrm>
            <a:off x="4648200" y="2371725"/>
            <a:ext cx="4038600" cy="3028950"/>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title"/>
          </p:nvPr>
        </p:nvSpPr>
        <p:spPr/>
        <p:txBody>
          <a:bodyPr/>
          <a:lstStyle/>
          <a:p>
            <a:pPr eaLnBrk="1" hangingPunct="1"/>
            <a:r>
              <a:rPr lang="en-US" dirty="0" err="1" smtClean="0"/>
              <a:t>Grua</a:t>
            </a:r>
            <a:r>
              <a:rPr lang="en-US" dirty="0" smtClean="0"/>
              <a:t> de </a:t>
            </a:r>
            <a:r>
              <a:rPr lang="en-US" dirty="0" err="1" smtClean="0"/>
              <a:t>Tampão</a:t>
            </a:r>
            <a:r>
              <a:rPr lang="en-US" dirty="0" smtClean="0"/>
              <a:t> com </a:t>
            </a:r>
            <a:r>
              <a:rPr lang="en-US" dirty="0" err="1" smtClean="0"/>
              <a:t>Guindaste</a:t>
            </a:r>
            <a:r>
              <a:rPr lang="en-US" dirty="0" smtClean="0"/>
              <a:t> </a:t>
            </a:r>
            <a:r>
              <a:rPr lang="en-US" dirty="0" err="1" smtClean="0"/>
              <a:t>Auxiliar</a:t>
            </a:r>
            <a:endParaRPr lang="en-US" dirty="0" smtClean="0"/>
          </a:p>
        </p:txBody>
      </p:sp>
      <p:sp>
        <p:nvSpPr>
          <p:cNvPr id="56323" name="Rectangle 8"/>
          <p:cNvSpPr>
            <a:spLocks noGrp="1" noChangeArrowheads="1"/>
          </p:cNvSpPr>
          <p:nvPr>
            <p:ph type="body" sz="half" idx="1"/>
          </p:nvPr>
        </p:nvSpPr>
        <p:spPr/>
        <p:txBody>
          <a:bodyPr/>
          <a:lstStyle/>
          <a:p>
            <a:pPr eaLnBrk="1" hangingPunct="1"/>
            <a:endParaRPr lang="en-US" sz="2800" smtClean="0"/>
          </a:p>
        </p:txBody>
      </p:sp>
      <p:pic>
        <p:nvPicPr>
          <p:cNvPr id="56324" name="Picture 11" descr="105_0842"/>
          <p:cNvPicPr>
            <a:picLocks noGrp="1" noChangeAspect="1" noChangeArrowheads="1"/>
          </p:cNvPicPr>
          <p:nvPr>
            <p:ph sz="quarter" idx="2"/>
          </p:nvPr>
        </p:nvPicPr>
        <p:blipFill>
          <a:blip r:embed="rId2" cstate="print"/>
          <a:srcRect/>
          <a:stretch>
            <a:fillRect/>
          </a:stretch>
        </p:blipFill>
        <p:spPr>
          <a:xfrm>
            <a:off x="1447800" y="1524000"/>
            <a:ext cx="6146800" cy="4610100"/>
          </a:xfrm>
        </p:spPr>
      </p:pic>
      <p:sp>
        <p:nvSpPr>
          <p:cNvPr id="56325" name="Content Placeholder 5"/>
          <p:cNvSpPr>
            <a:spLocks noGrp="1"/>
          </p:cNvSpPr>
          <p:nvPr>
            <p:ph sz="quarter" idx="3"/>
          </p:nvPr>
        </p:nvSpPr>
        <p:spPr>
          <a:xfrm flipV="1">
            <a:off x="7467600" y="4800600"/>
            <a:ext cx="1219200" cy="1493838"/>
          </a:xfrm>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9"/>
          <p:cNvSpPr>
            <a:spLocks noGrp="1" noChangeArrowheads="1"/>
          </p:cNvSpPr>
          <p:nvPr>
            <p:ph type="title"/>
          </p:nvPr>
        </p:nvSpPr>
        <p:spPr/>
        <p:txBody>
          <a:bodyPr/>
          <a:lstStyle/>
          <a:p>
            <a:pPr eaLnBrk="1" hangingPunct="1"/>
            <a:r>
              <a:rPr lang="en-US" dirty="0" err="1" smtClean="0"/>
              <a:t>Guindaste</a:t>
            </a:r>
            <a:r>
              <a:rPr lang="en-US" dirty="0" smtClean="0"/>
              <a:t> </a:t>
            </a:r>
            <a:r>
              <a:rPr lang="en-US" dirty="0" err="1" smtClean="0"/>
              <a:t>tipo</a:t>
            </a:r>
            <a:r>
              <a:rPr lang="en-US" dirty="0" smtClean="0"/>
              <a:t> </a:t>
            </a:r>
            <a:r>
              <a:rPr lang="en-US" i="1" dirty="0" smtClean="0">
                <a:solidFill>
                  <a:srgbClr val="000000"/>
                </a:solidFill>
              </a:rPr>
              <a:t>Jib </a:t>
            </a:r>
            <a:r>
              <a:rPr lang="en-US" dirty="0" smtClean="0">
                <a:solidFill>
                  <a:srgbClr val="000000"/>
                </a:solidFill>
              </a:rPr>
              <a:t>(com </a:t>
            </a:r>
            <a:r>
              <a:rPr lang="en-US" dirty="0" err="1" smtClean="0">
                <a:solidFill>
                  <a:srgbClr val="000000"/>
                </a:solidFill>
              </a:rPr>
              <a:t>braço</a:t>
            </a:r>
            <a:r>
              <a:rPr lang="en-US" dirty="0" smtClean="0">
                <a:solidFill>
                  <a:srgbClr val="000000"/>
                </a:solidFill>
              </a:rPr>
              <a:t>)</a:t>
            </a:r>
          </a:p>
        </p:txBody>
      </p:sp>
      <p:sp>
        <p:nvSpPr>
          <p:cNvPr id="57347" name="Rectangle 5"/>
          <p:cNvSpPr>
            <a:spLocks noGrp="1" noChangeArrowheads="1"/>
          </p:cNvSpPr>
          <p:nvPr>
            <p:ph type="body" sz="half" idx="1"/>
          </p:nvPr>
        </p:nvSpPr>
        <p:spPr>
          <a:xfrm>
            <a:off x="685800" y="1066800"/>
            <a:ext cx="4038600" cy="1600200"/>
          </a:xfrm>
        </p:spPr>
        <p:txBody>
          <a:bodyPr/>
          <a:lstStyle/>
          <a:p>
            <a:pPr eaLnBrk="1" hangingPunct="1"/>
            <a:r>
              <a:rPr lang="en-US" sz="2800" dirty="0" err="1" smtClean="0"/>
              <a:t>Guindaste</a:t>
            </a:r>
            <a:r>
              <a:rPr lang="en-US" sz="2800" dirty="0" smtClean="0"/>
              <a:t> com </a:t>
            </a:r>
            <a:r>
              <a:rPr lang="en-US" sz="2800" dirty="0" err="1" smtClean="0"/>
              <a:t>braço</a:t>
            </a:r>
            <a:r>
              <a:rPr lang="en-US" sz="2800" dirty="0" smtClean="0"/>
              <a:t> </a:t>
            </a:r>
            <a:r>
              <a:rPr lang="en-US" sz="2800" dirty="0" err="1" smtClean="0"/>
              <a:t>içando</a:t>
            </a:r>
            <a:r>
              <a:rPr lang="en-US" sz="2800" dirty="0" smtClean="0"/>
              <a:t> </a:t>
            </a:r>
            <a:r>
              <a:rPr lang="en-US" sz="2800" dirty="0" err="1" smtClean="0"/>
              <a:t>componente</a:t>
            </a:r>
            <a:r>
              <a:rPr lang="en-US" sz="2800" dirty="0" smtClean="0"/>
              <a:t> de </a:t>
            </a:r>
            <a:r>
              <a:rPr lang="en-US" sz="2800" dirty="0" err="1" smtClean="0"/>
              <a:t>manutenção</a:t>
            </a:r>
            <a:endParaRPr lang="en-US" sz="2800" dirty="0" smtClean="0"/>
          </a:p>
        </p:txBody>
      </p:sp>
      <p:pic>
        <p:nvPicPr>
          <p:cNvPr id="57348" name="Picture 4" descr="100_0628"/>
          <p:cNvPicPr>
            <a:picLocks noGrp="1" noChangeAspect="1" noChangeArrowheads="1"/>
          </p:cNvPicPr>
          <p:nvPr>
            <p:ph sz="quarter" idx="3"/>
          </p:nvPr>
        </p:nvPicPr>
        <p:blipFill>
          <a:blip r:embed="rId3" cstate="print"/>
          <a:srcRect/>
          <a:stretch>
            <a:fillRect/>
          </a:stretch>
        </p:blipFill>
        <p:spPr>
          <a:xfrm>
            <a:off x="990600" y="2438400"/>
            <a:ext cx="2743200" cy="3657600"/>
          </a:xfrm>
          <a:noFill/>
        </p:spPr>
      </p:pic>
      <p:pic>
        <p:nvPicPr>
          <p:cNvPr id="57349" name="Picture 2" descr="12"/>
          <p:cNvPicPr>
            <a:picLocks noGrp="1" noChangeAspect="1" noChangeArrowheads="1"/>
          </p:cNvPicPr>
          <p:nvPr>
            <p:ph sz="quarter" idx="2"/>
          </p:nvPr>
        </p:nvPicPr>
        <p:blipFill>
          <a:blip r:embed="rId4" cstate="print"/>
          <a:srcRect/>
          <a:stretch>
            <a:fillRect/>
          </a:stretch>
        </p:blipFill>
        <p:spPr>
          <a:xfrm>
            <a:off x="4114800" y="1905000"/>
            <a:ext cx="4343400" cy="3559175"/>
          </a:xfr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9"/>
          <p:cNvSpPr>
            <a:spLocks noGrp="1" noChangeArrowheads="1"/>
          </p:cNvSpPr>
          <p:nvPr>
            <p:ph type="title"/>
          </p:nvPr>
        </p:nvSpPr>
        <p:spPr>
          <a:xfrm>
            <a:off x="457200" y="-76200"/>
            <a:ext cx="8229600" cy="1143000"/>
          </a:xfrm>
        </p:spPr>
        <p:txBody>
          <a:bodyPr/>
          <a:lstStyle/>
          <a:p>
            <a:pPr eaLnBrk="1" hangingPunct="1"/>
            <a:r>
              <a:rPr lang="en-US" dirty="0" err="1" smtClean="0"/>
              <a:t>Guindaste</a:t>
            </a:r>
            <a:r>
              <a:rPr lang="en-US" dirty="0" smtClean="0"/>
              <a:t> </a:t>
            </a:r>
            <a:r>
              <a:rPr lang="en-US" dirty="0" err="1" smtClean="0"/>
              <a:t>Auxiliar</a:t>
            </a:r>
            <a:endParaRPr lang="en-US" dirty="0" smtClean="0"/>
          </a:p>
        </p:txBody>
      </p:sp>
      <p:sp>
        <p:nvSpPr>
          <p:cNvPr id="58371" name="Rectangle 5"/>
          <p:cNvSpPr>
            <a:spLocks noGrp="1" noChangeArrowheads="1"/>
          </p:cNvSpPr>
          <p:nvPr>
            <p:ph type="body" sz="half" idx="1"/>
          </p:nvPr>
        </p:nvSpPr>
        <p:spPr>
          <a:xfrm>
            <a:off x="457200" y="838200"/>
            <a:ext cx="4038600" cy="5257800"/>
          </a:xfrm>
        </p:spPr>
        <p:txBody>
          <a:bodyPr/>
          <a:lstStyle/>
          <a:p>
            <a:pPr eaLnBrk="1" hangingPunct="1">
              <a:lnSpc>
                <a:spcPct val="90000"/>
              </a:lnSpc>
            </a:pPr>
            <a:r>
              <a:rPr lang="en-US" sz="2000" dirty="0" smtClean="0"/>
              <a:t>A </a:t>
            </a:r>
            <a:r>
              <a:rPr lang="en-US" sz="2000" dirty="0" err="1" smtClean="0"/>
              <a:t>verificar</a:t>
            </a:r>
            <a:r>
              <a:rPr lang="en-US" sz="2000" dirty="0" smtClean="0"/>
              <a:t>:</a:t>
            </a:r>
          </a:p>
          <a:p>
            <a:pPr eaLnBrk="1" hangingPunct="1">
              <a:lnSpc>
                <a:spcPct val="90000"/>
              </a:lnSpc>
            </a:pPr>
            <a:r>
              <a:rPr lang="en-US" sz="2000" dirty="0" err="1" smtClean="0"/>
              <a:t>Operar</a:t>
            </a:r>
            <a:r>
              <a:rPr lang="en-US" sz="2000" dirty="0" smtClean="0"/>
              <a:t> </a:t>
            </a:r>
            <a:r>
              <a:rPr lang="en-US" sz="2000" dirty="0" err="1" smtClean="0"/>
              <a:t>guindastes</a:t>
            </a:r>
            <a:r>
              <a:rPr lang="en-US" sz="2000" dirty="0" smtClean="0"/>
              <a:t> </a:t>
            </a:r>
            <a:r>
              <a:rPr lang="en-US" sz="2000" dirty="0" err="1" smtClean="0"/>
              <a:t>em</a:t>
            </a:r>
            <a:r>
              <a:rPr lang="en-US" sz="2000" dirty="0" smtClean="0"/>
              <a:t> </a:t>
            </a:r>
            <a:r>
              <a:rPr lang="en-US" sz="2000" dirty="0" err="1" smtClean="0"/>
              <a:t>todas</a:t>
            </a:r>
            <a:r>
              <a:rPr lang="en-US" sz="2000" dirty="0" smtClean="0"/>
              <a:t> as </a:t>
            </a:r>
            <a:r>
              <a:rPr lang="en-US" sz="2000" dirty="0" err="1" smtClean="0"/>
              <a:t>funções</a:t>
            </a:r>
            <a:r>
              <a:rPr lang="en-US" sz="2000" dirty="0" smtClean="0"/>
              <a:t> (</a:t>
            </a:r>
            <a:r>
              <a:rPr lang="en-US" sz="2000" dirty="0" err="1" smtClean="0"/>
              <a:t>içar</a:t>
            </a:r>
            <a:r>
              <a:rPr lang="en-US" sz="2000" dirty="0" smtClean="0"/>
              <a:t>, </a:t>
            </a:r>
            <a:r>
              <a:rPr lang="en-US" sz="2000" dirty="0" err="1" smtClean="0"/>
              <a:t>transportar</a:t>
            </a:r>
            <a:r>
              <a:rPr lang="en-US" sz="2000" dirty="0" smtClean="0"/>
              <a:t>, </a:t>
            </a:r>
            <a:r>
              <a:rPr lang="en-US" sz="2000" dirty="0" err="1" smtClean="0"/>
              <a:t>abraçar</a:t>
            </a:r>
            <a:r>
              <a:rPr lang="en-US" sz="2000" dirty="0" smtClean="0"/>
              <a:t>, </a:t>
            </a:r>
            <a:r>
              <a:rPr lang="en-US" sz="2000" dirty="0" err="1" smtClean="0"/>
              <a:t>girar</a:t>
            </a:r>
            <a:r>
              <a:rPr lang="en-US" sz="2000" dirty="0" smtClean="0"/>
              <a:t>)</a:t>
            </a:r>
          </a:p>
          <a:p>
            <a:pPr eaLnBrk="1" hangingPunct="1">
              <a:lnSpc>
                <a:spcPct val="90000"/>
              </a:lnSpc>
            </a:pPr>
            <a:r>
              <a:rPr lang="en-US" sz="2000" dirty="0" err="1" smtClean="0"/>
              <a:t>Verificar</a:t>
            </a:r>
            <a:r>
              <a:rPr lang="en-US" sz="2000" dirty="0" smtClean="0"/>
              <a:t> </a:t>
            </a:r>
            <a:r>
              <a:rPr lang="en-US" sz="2000" dirty="0" err="1" smtClean="0"/>
              <a:t>operação</a:t>
            </a:r>
            <a:r>
              <a:rPr lang="en-US" sz="2000" dirty="0" smtClean="0"/>
              <a:t> dos </a:t>
            </a:r>
            <a:r>
              <a:rPr lang="en-US" sz="2000" dirty="0" err="1" smtClean="0"/>
              <a:t>alarmes</a:t>
            </a:r>
            <a:r>
              <a:rPr lang="en-US" sz="2000" dirty="0" smtClean="0"/>
              <a:t> de </a:t>
            </a:r>
            <a:r>
              <a:rPr lang="en-US" sz="2000" dirty="0" err="1" smtClean="0"/>
              <a:t>transporte</a:t>
            </a:r>
            <a:endParaRPr lang="en-US" sz="2000" dirty="0" smtClean="0"/>
          </a:p>
          <a:p>
            <a:pPr eaLnBrk="1" hangingPunct="1">
              <a:lnSpc>
                <a:spcPct val="90000"/>
              </a:lnSpc>
            </a:pPr>
            <a:r>
              <a:rPr lang="en-US" sz="2000" dirty="0" err="1" smtClean="0"/>
              <a:t>Inspecionar</a:t>
            </a:r>
            <a:r>
              <a:rPr lang="en-US" sz="2000" dirty="0" smtClean="0"/>
              <a:t> </a:t>
            </a:r>
            <a:r>
              <a:rPr lang="en-US" sz="2000" dirty="0" err="1" smtClean="0"/>
              <a:t>os</a:t>
            </a:r>
            <a:r>
              <a:rPr lang="en-US" sz="2000" dirty="0" smtClean="0"/>
              <a:t> </a:t>
            </a:r>
            <a:r>
              <a:rPr lang="en-US" sz="2000" dirty="0" err="1" smtClean="0"/>
              <a:t>ganchos</a:t>
            </a:r>
            <a:r>
              <a:rPr lang="en-US" sz="2000" dirty="0" smtClean="0"/>
              <a:t> </a:t>
            </a:r>
            <a:r>
              <a:rPr lang="en-US" sz="2000" dirty="0" err="1" smtClean="0"/>
              <a:t>quanto</a:t>
            </a:r>
            <a:r>
              <a:rPr lang="en-US" sz="2000" dirty="0" smtClean="0"/>
              <a:t> a </a:t>
            </a:r>
            <a:r>
              <a:rPr lang="en-US" sz="2000" dirty="0" err="1" smtClean="0"/>
              <a:t>desgaste</a:t>
            </a:r>
            <a:r>
              <a:rPr lang="en-US" sz="2000" dirty="0" smtClean="0"/>
              <a:t> e </a:t>
            </a:r>
            <a:r>
              <a:rPr lang="en-US" sz="2000" dirty="0" err="1" smtClean="0"/>
              <a:t>rotação</a:t>
            </a:r>
            <a:r>
              <a:rPr lang="en-US" sz="2000" dirty="0" smtClean="0"/>
              <a:t> </a:t>
            </a:r>
            <a:r>
              <a:rPr lang="en-US" sz="2000" dirty="0" err="1" smtClean="0"/>
              <a:t>livre</a:t>
            </a:r>
            <a:r>
              <a:rPr lang="en-US" sz="2000" dirty="0" smtClean="0"/>
              <a:t> </a:t>
            </a:r>
            <a:r>
              <a:rPr lang="en-US" sz="2000" dirty="0" smtClean="0"/>
              <a:t>dos </a:t>
            </a:r>
            <a:r>
              <a:rPr lang="en-US" sz="2000" dirty="0" err="1" smtClean="0"/>
              <a:t>ganchos</a:t>
            </a:r>
            <a:endParaRPr lang="en-US" sz="2000" dirty="0" smtClean="0"/>
          </a:p>
          <a:p>
            <a:pPr eaLnBrk="1" hangingPunct="1">
              <a:lnSpc>
                <a:spcPct val="90000"/>
              </a:lnSpc>
            </a:pPr>
            <a:r>
              <a:rPr lang="en-US" sz="2000" dirty="0" err="1" smtClean="0"/>
              <a:t>Assegurar</a:t>
            </a:r>
            <a:r>
              <a:rPr lang="en-US" sz="2000" dirty="0" smtClean="0"/>
              <a:t> </a:t>
            </a:r>
            <a:r>
              <a:rPr lang="en-US" sz="2000" dirty="0" err="1" smtClean="0"/>
              <a:t>funcionamento</a:t>
            </a:r>
            <a:r>
              <a:rPr lang="en-US" sz="2000" dirty="0" smtClean="0"/>
              <a:t> da </a:t>
            </a:r>
            <a:r>
              <a:rPr lang="en-US" sz="2000" dirty="0" err="1" smtClean="0"/>
              <a:t>chave</a:t>
            </a:r>
            <a:r>
              <a:rPr lang="en-US" sz="2000" dirty="0" smtClean="0"/>
              <a:t> de </a:t>
            </a:r>
            <a:r>
              <a:rPr lang="en-US" sz="2000" dirty="0" err="1" smtClean="0"/>
              <a:t>segurança</a:t>
            </a:r>
            <a:r>
              <a:rPr lang="en-US" sz="2000" dirty="0" smtClean="0"/>
              <a:t> do </a:t>
            </a:r>
            <a:r>
              <a:rPr lang="en-US" sz="2000" dirty="0" err="1" smtClean="0"/>
              <a:t>gancho</a:t>
            </a:r>
            <a:endParaRPr lang="en-US" sz="2000" dirty="0" smtClean="0"/>
          </a:p>
          <a:p>
            <a:pPr eaLnBrk="1" hangingPunct="1">
              <a:lnSpc>
                <a:spcPct val="90000"/>
              </a:lnSpc>
            </a:pPr>
            <a:r>
              <a:rPr lang="en-US" sz="2000" dirty="0" err="1" smtClean="0"/>
              <a:t>Verificar</a:t>
            </a:r>
            <a:r>
              <a:rPr lang="en-US" sz="2000" dirty="0" smtClean="0"/>
              <a:t> </a:t>
            </a:r>
            <a:r>
              <a:rPr lang="en-US" sz="2000" dirty="0" err="1" smtClean="0"/>
              <a:t>operação</a:t>
            </a:r>
            <a:r>
              <a:rPr lang="en-US" sz="2000" dirty="0" smtClean="0"/>
              <a:t> </a:t>
            </a:r>
            <a:r>
              <a:rPr lang="en-US" sz="2000" dirty="0" err="1" smtClean="0"/>
              <a:t>adequada</a:t>
            </a:r>
            <a:r>
              <a:rPr lang="en-US" sz="2000" dirty="0" smtClean="0"/>
              <a:t> de </a:t>
            </a:r>
            <a:r>
              <a:rPr lang="en-US" sz="2000" dirty="0" err="1" smtClean="0"/>
              <a:t>todos</a:t>
            </a:r>
            <a:r>
              <a:rPr lang="en-US" sz="2000" dirty="0" smtClean="0"/>
              <a:t> </a:t>
            </a:r>
            <a:r>
              <a:rPr lang="en-US" sz="2000" dirty="0" err="1" smtClean="0"/>
              <a:t>os</a:t>
            </a:r>
            <a:r>
              <a:rPr lang="en-US" sz="2000" dirty="0" smtClean="0"/>
              <a:t> </a:t>
            </a:r>
            <a:r>
              <a:rPr lang="en-US" sz="2000" dirty="0" err="1" smtClean="0"/>
              <a:t>botões</a:t>
            </a:r>
            <a:r>
              <a:rPr lang="en-US" sz="2000" dirty="0" smtClean="0"/>
              <a:t> de </a:t>
            </a:r>
            <a:r>
              <a:rPr lang="en-US" sz="2000" dirty="0" err="1" smtClean="0"/>
              <a:t>limites</a:t>
            </a:r>
            <a:r>
              <a:rPr lang="en-US" sz="2000" dirty="0" smtClean="0"/>
              <a:t>  </a:t>
            </a:r>
            <a:r>
              <a:rPr lang="en-US" sz="2000" dirty="0" smtClean="0">
                <a:solidFill>
                  <a:srgbClr val="000000"/>
                </a:solidFill>
              </a:rPr>
              <a:t>(</a:t>
            </a:r>
            <a:r>
              <a:rPr lang="en-US" sz="2000" i="1" dirty="0" smtClean="0">
                <a:solidFill>
                  <a:srgbClr val="000000"/>
                </a:solidFill>
              </a:rPr>
              <a:t>limit switches</a:t>
            </a:r>
            <a:r>
              <a:rPr lang="en-US" sz="2000" dirty="0" smtClean="0">
                <a:solidFill>
                  <a:srgbClr val="000000"/>
                </a:solidFill>
              </a:rPr>
              <a:t>) </a:t>
            </a:r>
            <a:r>
              <a:rPr lang="en-US" sz="2000" dirty="0" err="1" smtClean="0">
                <a:solidFill>
                  <a:schemeClr val="tx2"/>
                </a:solidFill>
              </a:rPr>
              <a:t>incluindo</a:t>
            </a:r>
            <a:r>
              <a:rPr lang="en-US" sz="2000" dirty="0" smtClean="0">
                <a:solidFill>
                  <a:schemeClr val="tx2"/>
                </a:solidFill>
              </a:rPr>
              <a:t> </a:t>
            </a:r>
            <a:r>
              <a:rPr lang="en-US" sz="2000" dirty="0" err="1" smtClean="0">
                <a:solidFill>
                  <a:schemeClr val="tx2"/>
                </a:solidFill>
              </a:rPr>
              <a:t>dois</a:t>
            </a:r>
            <a:r>
              <a:rPr lang="en-US" sz="2000" dirty="0" smtClean="0">
                <a:solidFill>
                  <a:schemeClr val="tx2"/>
                </a:solidFill>
              </a:rPr>
              <a:t> </a:t>
            </a:r>
            <a:r>
              <a:rPr lang="en-US" sz="2000" dirty="0" err="1" smtClean="0">
                <a:solidFill>
                  <a:schemeClr val="tx2"/>
                </a:solidFill>
              </a:rPr>
              <a:t>dispositivos</a:t>
            </a:r>
            <a:r>
              <a:rPr lang="en-US" sz="2000" dirty="0" smtClean="0">
                <a:solidFill>
                  <a:schemeClr val="tx2"/>
                </a:solidFill>
              </a:rPr>
              <a:t> contra </a:t>
            </a:r>
            <a:r>
              <a:rPr lang="en-US" sz="2000" dirty="0" err="1" smtClean="0">
                <a:solidFill>
                  <a:schemeClr val="tx2"/>
                </a:solidFill>
              </a:rPr>
              <a:t>bloqueio</a:t>
            </a:r>
            <a:r>
              <a:rPr lang="en-US" sz="2000" dirty="0" smtClean="0">
                <a:solidFill>
                  <a:schemeClr val="tx2"/>
                </a:solidFill>
              </a:rPr>
              <a:t> no </a:t>
            </a:r>
            <a:r>
              <a:rPr lang="en-US" sz="2000" dirty="0" err="1" smtClean="0">
                <a:solidFill>
                  <a:schemeClr val="tx2"/>
                </a:solidFill>
              </a:rPr>
              <a:t>bloco</a:t>
            </a:r>
            <a:r>
              <a:rPr lang="en-US" sz="2000" dirty="0" smtClean="0">
                <a:solidFill>
                  <a:schemeClr val="tx2"/>
                </a:solidFill>
              </a:rPr>
              <a:t> do </a:t>
            </a:r>
            <a:r>
              <a:rPr lang="en-US" sz="2000" dirty="0" err="1" smtClean="0">
                <a:solidFill>
                  <a:schemeClr val="tx2"/>
                </a:solidFill>
              </a:rPr>
              <a:t>gancho</a:t>
            </a:r>
            <a:endParaRPr lang="en-US" sz="2000" dirty="0" smtClean="0"/>
          </a:p>
          <a:p>
            <a:pPr eaLnBrk="1" hangingPunct="1">
              <a:lnSpc>
                <a:spcPct val="90000"/>
              </a:lnSpc>
            </a:pPr>
            <a:r>
              <a:rPr lang="en-US" sz="2000" dirty="0" err="1" smtClean="0"/>
              <a:t>Verificar</a:t>
            </a:r>
            <a:r>
              <a:rPr lang="en-US" sz="2000" dirty="0" smtClean="0"/>
              <a:t> </a:t>
            </a:r>
            <a:r>
              <a:rPr lang="en-US" sz="2000" dirty="0" err="1" smtClean="0"/>
              <a:t>sistemas</a:t>
            </a:r>
            <a:r>
              <a:rPr lang="en-US" sz="2000" dirty="0" smtClean="0"/>
              <a:t> </a:t>
            </a:r>
            <a:r>
              <a:rPr lang="en-US" sz="2000" dirty="0" err="1" smtClean="0"/>
              <a:t>hidráulicos</a:t>
            </a:r>
            <a:endParaRPr lang="en-US" sz="2000" dirty="0" smtClean="0"/>
          </a:p>
        </p:txBody>
      </p:sp>
      <p:pic>
        <p:nvPicPr>
          <p:cNvPr id="58372" name="Picture 12" descr="DSC03556"/>
          <p:cNvPicPr>
            <a:picLocks noGrp="1" noChangeAspect="1" noChangeArrowheads="1"/>
          </p:cNvPicPr>
          <p:nvPr>
            <p:ph sz="quarter" idx="2"/>
          </p:nvPr>
        </p:nvPicPr>
        <p:blipFill>
          <a:blip r:embed="rId2" cstate="print"/>
          <a:srcRect/>
          <a:stretch>
            <a:fillRect/>
          </a:stretch>
        </p:blipFill>
        <p:spPr>
          <a:xfrm>
            <a:off x="5143500" y="1524000"/>
            <a:ext cx="3048000" cy="2286000"/>
          </a:xfrm>
        </p:spPr>
      </p:pic>
      <p:pic>
        <p:nvPicPr>
          <p:cNvPr id="58373" name="Picture 13" descr="105_0841"/>
          <p:cNvPicPr>
            <a:picLocks noGrp="1" noChangeAspect="1" noChangeArrowheads="1"/>
          </p:cNvPicPr>
          <p:nvPr>
            <p:ph sz="quarter" idx="3"/>
          </p:nvPr>
        </p:nvPicPr>
        <p:blipFill>
          <a:blip r:embed="rId3" cstate="print"/>
          <a:srcRect/>
          <a:stretch>
            <a:fillRect/>
          </a:stretch>
        </p:blipFill>
        <p:spPr>
          <a:xfrm>
            <a:off x="5143500" y="3962400"/>
            <a:ext cx="3048000" cy="2286000"/>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a:xfrm>
            <a:off x="457200" y="-228600"/>
            <a:ext cx="8229600" cy="1143000"/>
          </a:xfrm>
        </p:spPr>
        <p:txBody>
          <a:bodyPr/>
          <a:lstStyle/>
          <a:p>
            <a:pPr eaLnBrk="1" hangingPunct="1"/>
            <a:r>
              <a:rPr lang="en-US" dirty="0" err="1" smtClean="0"/>
              <a:t>Bombas</a:t>
            </a:r>
            <a:r>
              <a:rPr lang="en-US" dirty="0" smtClean="0"/>
              <a:t> de </a:t>
            </a:r>
            <a:r>
              <a:rPr lang="en-US" dirty="0" err="1" smtClean="0"/>
              <a:t>Drenos</a:t>
            </a:r>
            <a:endParaRPr lang="en-US" dirty="0" smtClean="0"/>
          </a:p>
        </p:txBody>
      </p:sp>
      <p:sp>
        <p:nvSpPr>
          <p:cNvPr id="59395" name="Rectangle 5"/>
          <p:cNvSpPr>
            <a:spLocks noGrp="1" noChangeArrowheads="1"/>
          </p:cNvSpPr>
          <p:nvPr>
            <p:ph type="body" sz="half" idx="1"/>
          </p:nvPr>
        </p:nvSpPr>
        <p:spPr>
          <a:xfrm>
            <a:off x="457200" y="914400"/>
            <a:ext cx="4038600" cy="4724400"/>
          </a:xfrm>
        </p:spPr>
        <p:txBody>
          <a:bodyPr/>
          <a:lstStyle/>
          <a:p>
            <a:pPr eaLnBrk="1" hangingPunct="1">
              <a:lnSpc>
                <a:spcPct val="90000"/>
              </a:lnSpc>
            </a:pPr>
            <a:r>
              <a:rPr lang="en-US" sz="2800" dirty="0" err="1" smtClean="0"/>
              <a:t>Utilizados</a:t>
            </a:r>
            <a:r>
              <a:rPr lang="en-US" sz="2800" dirty="0" smtClean="0"/>
              <a:t> </a:t>
            </a:r>
            <a:r>
              <a:rPr lang="en-US" sz="2800" dirty="0" err="1" smtClean="0"/>
              <a:t>para</a:t>
            </a:r>
            <a:r>
              <a:rPr lang="en-US" sz="2800" dirty="0" smtClean="0"/>
              <a:t> remover </a:t>
            </a:r>
            <a:r>
              <a:rPr lang="en-US" sz="2800" dirty="0" err="1" smtClean="0"/>
              <a:t>infiltração</a:t>
            </a:r>
            <a:r>
              <a:rPr lang="en-US" sz="2800" dirty="0" smtClean="0"/>
              <a:t> </a:t>
            </a:r>
            <a:r>
              <a:rPr lang="en-US" sz="2800" dirty="0" err="1" smtClean="0"/>
              <a:t>interna</a:t>
            </a:r>
            <a:r>
              <a:rPr lang="en-US" sz="2800" dirty="0" smtClean="0"/>
              <a:t> </a:t>
            </a:r>
            <a:r>
              <a:rPr lang="en-US" sz="2800" dirty="0" err="1" smtClean="0"/>
              <a:t>coletada</a:t>
            </a:r>
            <a:r>
              <a:rPr lang="en-US" sz="2800" dirty="0" smtClean="0"/>
              <a:t> </a:t>
            </a:r>
            <a:r>
              <a:rPr lang="en-US" sz="2800" dirty="0" err="1" smtClean="0"/>
              <a:t>em</a:t>
            </a:r>
            <a:r>
              <a:rPr lang="en-US" sz="2800" dirty="0" smtClean="0"/>
              <a:t> </a:t>
            </a:r>
            <a:r>
              <a:rPr lang="en-US" sz="2800" dirty="0" err="1" smtClean="0"/>
              <a:t>drenos</a:t>
            </a:r>
            <a:r>
              <a:rPr lang="en-US" sz="2800" dirty="0" smtClean="0"/>
              <a:t> </a:t>
            </a:r>
            <a:r>
              <a:rPr lang="en-US" sz="2800" dirty="0" err="1" smtClean="0"/>
              <a:t>dentro</a:t>
            </a:r>
            <a:r>
              <a:rPr lang="en-US" sz="2800" dirty="0" smtClean="0"/>
              <a:t> da </a:t>
            </a:r>
            <a:r>
              <a:rPr lang="en-US" sz="2800" dirty="0" err="1" smtClean="0"/>
              <a:t>barragem</a:t>
            </a:r>
            <a:endParaRPr lang="en-US" sz="2800" dirty="0" smtClean="0"/>
          </a:p>
          <a:p>
            <a:pPr eaLnBrk="1" hangingPunct="1">
              <a:lnSpc>
                <a:spcPct val="90000"/>
              </a:lnSpc>
            </a:pPr>
            <a:r>
              <a:rPr lang="en-US" sz="2800" dirty="0" err="1" smtClean="0"/>
              <a:t>Verificar</a:t>
            </a:r>
            <a:r>
              <a:rPr lang="en-US" sz="2800" dirty="0" smtClean="0"/>
              <a:t> </a:t>
            </a:r>
            <a:r>
              <a:rPr lang="en-US" sz="2800" dirty="0" err="1" smtClean="0"/>
              <a:t>operações</a:t>
            </a:r>
            <a:r>
              <a:rPr lang="en-US" sz="2800" dirty="0" smtClean="0"/>
              <a:t> de </a:t>
            </a:r>
            <a:r>
              <a:rPr lang="en-US" sz="2800" dirty="0" err="1" smtClean="0"/>
              <a:t>bombas</a:t>
            </a:r>
            <a:r>
              <a:rPr lang="en-US" sz="2800" dirty="0" smtClean="0"/>
              <a:t> de </a:t>
            </a:r>
            <a:r>
              <a:rPr lang="en-US" sz="2800" dirty="0" err="1" smtClean="0"/>
              <a:t>drenos</a:t>
            </a:r>
            <a:endParaRPr lang="en-US" sz="2800" dirty="0"/>
          </a:p>
          <a:p>
            <a:pPr eaLnBrk="1" hangingPunct="1">
              <a:lnSpc>
                <a:spcPct val="90000"/>
              </a:lnSpc>
            </a:pPr>
            <a:r>
              <a:rPr lang="en-US" sz="2800" dirty="0" err="1" smtClean="0"/>
              <a:t>Manualmente</a:t>
            </a:r>
            <a:r>
              <a:rPr lang="en-US" sz="2800" dirty="0" smtClean="0"/>
              <a:t> </a:t>
            </a:r>
            <a:r>
              <a:rPr lang="en-US" sz="2800" dirty="0" err="1" smtClean="0"/>
              <a:t>ativar</a:t>
            </a:r>
            <a:r>
              <a:rPr lang="en-US" sz="2800" dirty="0" smtClean="0"/>
              <a:t> </a:t>
            </a:r>
            <a:r>
              <a:rPr lang="en-US" sz="2800" dirty="0" err="1" smtClean="0"/>
              <a:t>os</a:t>
            </a:r>
            <a:r>
              <a:rPr lang="en-US" sz="2800" dirty="0" smtClean="0"/>
              <a:t> </a:t>
            </a:r>
            <a:r>
              <a:rPr lang="en-US" sz="2800" dirty="0" err="1" smtClean="0"/>
              <a:t>dijuntores</a:t>
            </a:r>
            <a:r>
              <a:rPr lang="en-US" sz="2800" dirty="0" smtClean="0"/>
              <a:t> </a:t>
            </a:r>
            <a:r>
              <a:rPr lang="en-US" sz="2800" dirty="0" err="1" smtClean="0"/>
              <a:t>flutuantes</a:t>
            </a:r>
            <a:endParaRPr lang="en-US" sz="2800" dirty="0" smtClean="0"/>
          </a:p>
          <a:p>
            <a:pPr eaLnBrk="1" hangingPunct="1">
              <a:lnSpc>
                <a:spcPct val="90000"/>
              </a:lnSpc>
            </a:pPr>
            <a:r>
              <a:rPr lang="en-US" sz="2800" dirty="0" err="1" smtClean="0"/>
              <a:t>Normalmente</a:t>
            </a:r>
            <a:r>
              <a:rPr lang="en-US" sz="2800" dirty="0" smtClean="0"/>
              <a:t> </a:t>
            </a:r>
            <a:r>
              <a:rPr lang="en-US" sz="2800" dirty="0" err="1" smtClean="0"/>
              <a:t>possui</a:t>
            </a:r>
            <a:r>
              <a:rPr lang="en-US" sz="2800" dirty="0" smtClean="0"/>
              <a:t> </a:t>
            </a:r>
            <a:r>
              <a:rPr lang="en-US" sz="2800" dirty="0" err="1" smtClean="0"/>
              <a:t>alarme</a:t>
            </a:r>
            <a:r>
              <a:rPr lang="en-US" sz="2800" dirty="0" smtClean="0"/>
              <a:t> de </a:t>
            </a:r>
            <a:r>
              <a:rPr lang="en-US" sz="2800" dirty="0" err="1" smtClean="0"/>
              <a:t>água</a:t>
            </a:r>
            <a:r>
              <a:rPr lang="en-US" sz="2800" dirty="0" smtClean="0"/>
              <a:t> </a:t>
            </a:r>
            <a:r>
              <a:rPr lang="en-US" sz="2800" dirty="0" err="1" smtClean="0"/>
              <a:t>alta</a:t>
            </a:r>
            <a:endParaRPr lang="en-US" sz="2800" dirty="0" smtClean="0"/>
          </a:p>
          <a:p>
            <a:pPr eaLnBrk="1" hangingPunct="1">
              <a:lnSpc>
                <a:spcPct val="90000"/>
              </a:lnSpc>
            </a:pPr>
            <a:r>
              <a:rPr lang="en-US" sz="2800" dirty="0" err="1" smtClean="0"/>
              <a:t>Área</a:t>
            </a:r>
            <a:r>
              <a:rPr lang="en-US" sz="2800" dirty="0" smtClean="0"/>
              <a:t> de </a:t>
            </a:r>
            <a:r>
              <a:rPr lang="en-US" sz="2800" dirty="0" err="1" smtClean="0"/>
              <a:t>Corrosão</a:t>
            </a:r>
            <a:endParaRPr lang="en-US" sz="2800" dirty="0" smtClean="0"/>
          </a:p>
          <a:p>
            <a:pPr eaLnBrk="1" hangingPunct="1">
              <a:lnSpc>
                <a:spcPct val="90000"/>
              </a:lnSpc>
              <a:buFont typeface="Wingdings" pitchFamily="2" charset="2"/>
              <a:buNone/>
            </a:pPr>
            <a:endParaRPr lang="en-US" sz="2800" dirty="0" smtClean="0"/>
          </a:p>
        </p:txBody>
      </p:sp>
      <p:pic>
        <p:nvPicPr>
          <p:cNvPr id="59396" name="Picture 7" descr="Berlin Gate 014"/>
          <p:cNvPicPr>
            <a:picLocks noGrp="1" noChangeAspect="1" noChangeArrowheads="1"/>
          </p:cNvPicPr>
          <p:nvPr>
            <p:ph sz="half" idx="2"/>
          </p:nvPr>
        </p:nvPicPr>
        <p:blipFill>
          <a:blip r:embed="rId2" cstate="print"/>
          <a:srcRect/>
          <a:stretch>
            <a:fillRect/>
          </a:stretch>
        </p:blipFill>
        <p:spPr>
          <a:xfrm>
            <a:off x="4648200" y="2386013"/>
            <a:ext cx="4038600" cy="2998787"/>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5" name="Text Box 3"/>
          <p:cNvSpPr txBox="1">
            <a:spLocks noChangeArrowheads="1"/>
          </p:cNvSpPr>
          <p:nvPr/>
        </p:nvSpPr>
        <p:spPr bwMode="auto">
          <a:xfrm>
            <a:off x="381000" y="4114800"/>
            <a:ext cx="8458200" cy="1922463"/>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defRPr/>
            </a:pPr>
            <a:r>
              <a:rPr lang="en-US" sz="4800" b="1" dirty="0" smtClean="0">
                <a:effectLst>
                  <a:outerShdw blurRad="38100" dist="38100" dir="2700000" algn="tl">
                    <a:srgbClr val="C0C0C0"/>
                  </a:outerShdw>
                </a:effectLst>
                <a:latin typeface="Signature" pitchFamily="2" charset="0"/>
              </a:rPr>
              <a:t>Obrigado…</a:t>
            </a:r>
            <a:r>
              <a:rPr lang="en-US" sz="4800" b="1" dirty="0">
                <a:effectLst>
                  <a:outerShdw blurRad="38100" dist="38100" dir="2700000" algn="tl">
                    <a:srgbClr val="C0C0C0"/>
                  </a:outerShdw>
                </a:effectLst>
                <a:latin typeface="Signature" pitchFamily="2" charset="0"/>
              </a:rPr>
              <a:t>..</a:t>
            </a:r>
          </a:p>
          <a:p>
            <a:pPr algn="ctr" eaLnBrk="0" hangingPunct="0">
              <a:spcBef>
                <a:spcPct val="50000"/>
              </a:spcBef>
              <a:defRPr/>
            </a:pPr>
            <a:r>
              <a:rPr lang="en-US" sz="4800" b="1" dirty="0" err="1" smtClean="0">
                <a:effectLst>
                  <a:outerShdw blurRad="38100" dist="38100" dir="2700000" algn="tl">
                    <a:srgbClr val="C0C0C0"/>
                  </a:outerShdw>
                </a:effectLst>
                <a:latin typeface="Signature" pitchFamily="2" charset="0"/>
              </a:rPr>
              <a:t>Perguntas</a:t>
            </a:r>
            <a:r>
              <a:rPr lang="en-US" sz="4800" b="1" dirty="0" smtClean="0">
                <a:effectLst>
                  <a:outerShdw blurRad="38100" dist="38100" dir="2700000" algn="tl">
                    <a:srgbClr val="C0C0C0"/>
                  </a:outerShdw>
                </a:effectLst>
                <a:latin typeface="Signature" pitchFamily="2" charset="0"/>
              </a:rPr>
              <a:t> </a:t>
            </a:r>
            <a:r>
              <a:rPr lang="en-US" sz="4800" b="1" dirty="0">
                <a:effectLst>
                  <a:outerShdw blurRad="38100" dist="38100" dir="2700000" algn="tl">
                    <a:srgbClr val="C0C0C0"/>
                  </a:outerShdw>
                </a:effectLst>
                <a:latin typeface="Signature" pitchFamily="2" charset="0"/>
              </a:rPr>
              <a:t>?</a:t>
            </a:r>
          </a:p>
        </p:txBody>
      </p:sp>
      <p:pic>
        <p:nvPicPr>
          <p:cNvPr id="60419" name="Picture 4" descr="MCj00787110000[1]"/>
          <p:cNvPicPr>
            <a:picLocks noChangeAspect="1" noChangeArrowheads="1"/>
          </p:cNvPicPr>
          <p:nvPr/>
        </p:nvPicPr>
        <p:blipFill>
          <a:blip r:embed="rId3" cstate="print"/>
          <a:srcRect/>
          <a:stretch>
            <a:fillRect/>
          </a:stretch>
        </p:blipFill>
        <p:spPr bwMode="auto">
          <a:xfrm>
            <a:off x="6553200" y="533400"/>
            <a:ext cx="1276350" cy="3095625"/>
          </a:xfrm>
          <a:prstGeom prst="rect">
            <a:avLst/>
          </a:prstGeom>
          <a:noFill/>
          <a:ln w="9525">
            <a:noFill/>
            <a:miter lim="800000"/>
            <a:headEnd/>
            <a:tailEnd/>
          </a:ln>
        </p:spPr>
      </p:pic>
      <p:pic>
        <p:nvPicPr>
          <p:cNvPr id="60420" name="Picture 4" descr="DX-5"/>
          <p:cNvPicPr>
            <a:picLocks noChangeAspect="1" noChangeArrowheads="1"/>
          </p:cNvPicPr>
          <p:nvPr/>
        </p:nvPicPr>
        <p:blipFill>
          <a:blip r:embed="rId4" cstate="print"/>
          <a:srcRect/>
          <a:stretch>
            <a:fillRect/>
          </a:stretch>
        </p:blipFill>
        <p:spPr bwMode="auto">
          <a:xfrm>
            <a:off x="685800" y="381000"/>
            <a:ext cx="5638800" cy="37592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990600" y="152400"/>
            <a:ext cx="8077200" cy="1143000"/>
          </a:xfrm>
        </p:spPr>
        <p:txBody>
          <a:bodyPr/>
          <a:lstStyle/>
          <a:p>
            <a:pPr eaLnBrk="1" hangingPunct="1">
              <a:defRPr/>
            </a:pPr>
            <a:r>
              <a:rPr lang="en-AU" dirty="0" smtClean="0">
                <a:solidFill>
                  <a:schemeClr val="tx1"/>
                </a:solidFill>
                <a:effectLst>
                  <a:outerShdw blurRad="38100" dist="38100" dir="2700000" algn="tl">
                    <a:srgbClr val="000000"/>
                  </a:outerShdw>
                </a:effectLst>
              </a:rPr>
              <a:t>O </a:t>
            </a:r>
            <a:r>
              <a:rPr lang="en-AU" dirty="0" err="1" smtClean="0">
                <a:solidFill>
                  <a:schemeClr val="tx1"/>
                </a:solidFill>
                <a:effectLst>
                  <a:outerShdw blurRad="38100" dist="38100" dir="2700000" algn="tl">
                    <a:srgbClr val="000000"/>
                  </a:outerShdw>
                </a:effectLst>
              </a:rPr>
              <a:t>que</a:t>
            </a:r>
            <a:r>
              <a:rPr lang="en-AU" dirty="0" smtClean="0">
                <a:solidFill>
                  <a:schemeClr val="tx1"/>
                </a:solidFill>
                <a:effectLst>
                  <a:outerShdw blurRad="38100" dist="38100" dir="2700000" algn="tl">
                    <a:srgbClr val="000000"/>
                  </a:outerShdw>
                </a:effectLst>
              </a:rPr>
              <a:t> </a:t>
            </a:r>
            <a:r>
              <a:rPr lang="en-AU" dirty="0" err="1" smtClean="0">
                <a:solidFill>
                  <a:schemeClr val="tx1"/>
                </a:solidFill>
                <a:effectLst>
                  <a:outerShdw blurRad="38100" dist="38100" dir="2700000" algn="tl">
                    <a:srgbClr val="000000"/>
                  </a:outerShdw>
                </a:effectLst>
              </a:rPr>
              <a:t>pode</a:t>
            </a:r>
            <a:r>
              <a:rPr lang="en-AU" dirty="0" smtClean="0">
                <a:solidFill>
                  <a:schemeClr val="tx1"/>
                </a:solidFill>
                <a:effectLst>
                  <a:outerShdw blurRad="38100" dist="38100" dir="2700000" algn="tl">
                    <a:srgbClr val="000000"/>
                  </a:outerShdw>
                </a:effectLst>
              </a:rPr>
              <a:t> </a:t>
            </a:r>
            <a:r>
              <a:rPr lang="en-AU" dirty="0" err="1" smtClean="0">
                <a:solidFill>
                  <a:schemeClr val="tx1"/>
                </a:solidFill>
                <a:effectLst>
                  <a:outerShdw blurRad="38100" dist="38100" dir="2700000" algn="tl">
                    <a:srgbClr val="000000"/>
                  </a:outerShdw>
                </a:effectLst>
              </a:rPr>
              <a:t>acontecer</a:t>
            </a:r>
            <a:r>
              <a:rPr lang="en-AU" dirty="0" smtClean="0">
                <a:solidFill>
                  <a:schemeClr val="tx1"/>
                </a:solidFill>
                <a:effectLst>
                  <a:outerShdw blurRad="38100" dist="38100" dir="2700000" algn="tl">
                    <a:srgbClr val="000000"/>
                  </a:outerShdw>
                </a:effectLst>
              </a:rPr>
              <a:t>?</a:t>
            </a:r>
            <a:endParaRPr lang="en-AU" dirty="0">
              <a:solidFill>
                <a:schemeClr val="tx1"/>
              </a:solidFill>
              <a:effectLst>
                <a:outerShdw blurRad="38100" dist="38100" dir="2700000" algn="tl">
                  <a:srgbClr val="000000"/>
                </a:outerShdw>
              </a:effectLst>
            </a:endParaRPr>
          </a:p>
        </p:txBody>
      </p:sp>
      <p:pic>
        <p:nvPicPr>
          <p:cNvPr id="8195" name="Picture 4" descr="DX-8"/>
          <p:cNvPicPr>
            <a:picLocks noChangeAspect="1" noChangeArrowheads="1"/>
          </p:cNvPicPr>
          <p:nvPr/>
        </p:nvPicPr>
        <p:blipFill>
          <a:blip r:embed="rId3" cstate="print"/>
          <a:srcRect/>
          <a:stretch>
            <a:fillRect/>
          </a:stretch>
        </p:blipFill>
        <p:spPr bwMode="auto">
          <a:xfrm>
            <a:off x="457200" y="1295400"/>
            <a:ext cx="8305800" cy="5537200"/>
          </a:xfrm>
          <a:prstGeom prst="rect">
            <a:avLst/>
          </a:prstGeom>
          <a:noFill/>
          <a:ln w="9525">
            <a:noFill/>
            <a:miter lim="800000"/>
            <a:headEnd/>
            <a:tailEnd/>
          </a:ln>
        </p:spPr>
      </p:pic>
      <p:sp>
        <p:nvSpPr>
          <p:cNvPr id="168965" name="Rectangle 5"/>
          <p:cNvSpPr>
            <a:spLocks noChangeArrowheads="1"/>
          </p:cNvSpPr>
          <p:nvPr/>
        </p:nvSpPr>
        <p:spPr bwMode="auto">
          <a:xfrm>
            <a:off x="1066800" y="5791200"/>
            <a:ext cx="5867400" cy="533400"/>
          </a:xfrm>
          <a:prstGeom prst="rect">
            <a:avLst/>
          </a:prstGeom>
          <a:noFill/>
          <a:ln w="9525">
            <a:noFill/>
            <a:miter lim="800000"/>
            <a:headEnd/>
            <a:tailEnd/>
          </a:ln>
          <a:effectLst/>
        </p:spPr>
        <p:txBody>
          <a:bodyPr/>
          <a:lstStyle/>
          <a:p>
            <a:pPr marL="342900" indent="-342900">
              <a:spcBef>
                <a:spcPct val="20000"/>
              </a:spcBef>
              <a:defRPr/>
            </a:pPr>
            <a:r>
              <a:rPr lang="en-AU" sz="3200" dirty="0" err="1" smtClean="0">
                <a:solidFill>
                  <a:srgbClr val="FFFF00"/>
                </a:solidFill>
                <a:effectLst>
                  <a:outerShdw blurRad="38100" dist="38100" dir="2700000" algn="tl">
                    <a:srgbClr val="000000"/>
                  </a:outerShdw>
                </a:effectLst>
              </a:rPr>
              <a:t>África</a:t>
            </a:r>
            <a:r>
              <a:rPr lang="en-AU" sz="3200" dirty="0" smtClean="0">
                <a:solidFill>
                  <a:srgbClr val="FFFF00"/>
                </a:solidFill>
                <a:effectLst>
                  <a:outerShdw blurRad="38100" dist="38100" dir="2700000" algn="tl">
                    <a:srgbClr val="000000"/>
                  </a:outerShdw>
                </a:effectLst>
              </a:rPr>
              <a:t> do </a:t>
            </a:r>
            <a:r>
              <a:rPr lang="en-AU" sz="3200" dirty="0" err="1" smtClean="0">
                <a:solidFill>
                  <a:srgbClr val="FFFF00"/>
                </a:solidFill>
                <a:effectLst>
                  <a:outerShdw blurRad="38100" dist="38100" dir="2700000" algn="tl">
                    <a:srgbClr val="000000"/>
                  </a:outerShdw>
                </a:effectLst>
              </a:rPr>
              <a:t>Sul</a:t>
            </a:r>
            <a:r>
              <a:rPr lang="en-AU" sz="3200" dirty="0" smtClean="0">
                <a:solidFill>
                  <a:srgbClr val="FFFF00"/>
                </a:solidFill>
                <a:effectLst>
                  <a:outerShdw blurRad="38100" dist="38100" dir="2700000" algn="tl">
                    <a:srgbClr val="000000"/>
                  </a:outerShdw>
                </a:effectLst>
              </a:rPr>
              <a:t>, </a:t>
            </a:r>
            <a:r>
              <a:rPr lang="en-AU" sz="3200" dirty="0">
                <a:solidFill>
                  <a:srgbClr val="FFFF00"/>
                </a:solidFill>
                <a:effectLst>
                  <a:outerShdw blurRad="38100" dist="38100" dir="2700000" algn="tl">
                    <a:srgbClr val="000000"/>
                  </a:outerShdw>
                </a:effectLst>
              </a:rPr>
              <a:t>2001</a:t>
            </a:r>
            <a:endParaRPr lang="en-US" sz="3200" dirty="0">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685800" y="152400"/>
            <a:ext cx="8077200" cy="1143000"/>
          </a:xfrm>
        </p:spPr>
        <p:txBody>
          <a:bodyPr/>
          <a:lstStyle/>
          <a:p>
            <a:pPr eaLnBrk="1" hangingPunct="1">
              <a:defRPr/>
            </a:pPr>
            <a:r>
              <a:rPr lang="en-AU" dirty="0" err="1" smtClean="0">
                <a:solidFill>
                  <a:schemeClr val="tx1"/>
                </a:solidFill>
                <a:effectLst>
                  <a:outerShdw blurRad="38100" dist="38100" dir="2700000" algn="tl">
                    <a:srgbClr val="000000"/>
                  </a:outerShdw>
                </a:effectLst>
              </a:rPr>
              <a:t>Temos</a:t>
            </a:r>
            <a:r>
              <a:rPr lang="en-AU" dirty="0" smtClean="0">
                <a:solidFill>
                  <a:schemeClr val="tx1"/>
                </a:solidFill>
                <a:effectLst>
                  <a:outerShdw blurRad="38100" dist="38100" dir="2700000" algn="tl">
                    <a:srgbClr val="000000"/>
                  </a:outerShdw>
                </a:effectLst>
              </a:rPr>
              <a:t> um </a:t>
            </a:r>
            <a:r>
              <a:rPr lang="en-AU" dirty="0" err="1" smtClean="0">
                <a:solidFill>
                  <a:schemeClr val="tx1"/>
                </a:solidFill>
                <a:effectLst>
                  <a:outerShdw blurRad="38100" dist="38100" dir="2700000" algn="tl">
                    <a:srgbClr val="000000"/>
                  </a:outerShdw>
                </a:effectLst>
              </a:rPr>
              <a:t>probleminha</a:t>
            </a:r>
            <a:r>
              <a:rPr lang="en-AU" dirty="0" smtClean="0">
                <a:solidFill>
                  <a:schemeClr val="tx1"/>
                </a:solidFill>
                <a:effectLst>
                  <a:outerShdw blurRad="38100" dist="38100" dir="2700000" algn="tl">
                    <a:srgbClr val="000000"/>
                  </a:outerShdw>
                </a:effectLst>
              </a:rPr>
              <a:t> </a:t>
            </a:r>
            <a:r>
              <a:rPr lang="en-AU" dirty="0" err="1" smtClean="0">
                <a:solidFill>
                  <a:schemeClr val="tx1"/>
                </a:solidFill>
                <a:effectLst>
                  <a:outerShdw blurRad="38100" dist="38100" dir="2700000" algn="tl">
                    <a:srgbClr val="000000"/>
                  </a:outerShdw>
                </a:effectLst>
              </a:rPr>
              <a:t>aqui</a:t>
            </a:r>
            <a:endParaRPr lang="en-AU" dirty="0">
              <a:solidFill>
                <a:schemeClr val="tx1"/>
              </a:solidFill>
              <a:effectLst>
                <a:outerShdw blurRad="38100" dist="38100" dir="2700000" algn="tl">
                  <a:srgbClr val="000000"/>
                </a:outerShdw>
              </a:effectLst>
            </a:endParaRPr>
          </a:p>
        </p:txBody>
      </p:sp>
      <p:pic>
        <p:nvPicPr>
          <p:cNvPr id="9219" name="Picture 4" descr="DX-5"/>
          <p:cNvPicPr>
            <a:picLocks noChangeAspect="1" noChangeArrowheads="1"/>
          </p:cNvPicPr>
          <p:nvPr/>
        </p:nvPicPr>
        <p:blipFill>
          <a:blip r:embed="rId3" cstate="print"/>
          <a:srcRect/>
          <a:stretch>
            <a:fillRect/>
          </a:stretch>
        </p:blipFill>
        <p:spPr bwMode="auto">
          <a:xfrm>
            <a:off x="533400" y="1219200"/>
            <a:ext cx="82296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990600" y="152400"/>
            <a:ext cx="8077200" cy="1143000"/>
          </a:xfrm>
        </p:spPr>
        <p:txBody>
          <a:bodyPr/>
          <a:lstStyle/>
          <a:p>
            <a:pPr eaLnBrk="1" hangingPunct="1">
              <a:defRPr/>
            </a:pPr>
            <a:r>
              <a:rPr lang="en-AU" dirty="0" err="1" smtClean="0">
                <a:solidFill>
                  <a:schemeClr val="tx1"/>
                </a:solidFill>
                <a:effectLst>
                  <a:outerShdw blurRad="38100" dist="38100" dir="2700000" algn="tl">
                    <a:srgbClr val="000000"/>
                  </a:outerShdw>
                </a:effectLst>
              </a:rPr>
              <a:t>Falha</a:t>
            </a:r>
            <a:r>
              <a:rPr lang="en-AU" dirty="0" smtClean="0">
                <a:solidFill>
                  <a:schemeClr val="tx1"/>
                </a:solidFill>
                <a:effectLst>
                  <a:outerShdw blurRad="38100" dist="38100" dir="2700000" algn="tl">
                    <a:srgbClr val="000000"/>
                  </a:outerShdw>
                </a:effectLst>
              </a:rPr>
              <a:t> de </a:t>
            </a:r>
            <a:r>
              <a:rPr lang="en-AU" dirty="0" err="1" smtClean="0">
                <a:solidFill>
                  <a:schemeClr val="tx1"/>
                </a:solidFill>
                <a:effectLst>
                  <a:outerShdw blurRad="38100" dist="38100" dir="2700000" algn="tl">
                    <a:srgbClr val="000000"/>
                  </a:outerShdw>
                </a:effectLst>
              </a:rPr>
              <a:t>válvulas</a:t>
            </a:r>
            <a:endParaRPr lang="en-AU" dirty="0">
              <a:solidFill>
                <a:schemeClr val="tx1"/>
              </a:solidFill>
              <a:effectLst>
                <a:outerShdw blurRad="38100" dist="38100" dir="2700000" algn="tl">
                  <a:srgbClr val="000000"/>
                </a:outerShdw>
              </a:effectLst>
            </a:endParaRPr>
          </a:p>
        </p:txBody>
      </p:sp>
      <p:pic>
        <p:nvPicPr>
          <p:cNvPr id="10243" name="Picture 4" descr="DX-11A"/>
          <p:cNvPicPr>
            <a:picLocks noChangeAspect="1" noChangeArrowheads="1"/>
          </p:cNvPicPr>
          <p:nvPr/>
        </p:nvPicPr>
        <p:blipFill>
          <a:blip r:embed="rId3" cstate="print"/>
          <a:srcRect/>
          <a:stretch>
            <a:fillRect/>
          </a:stretch>
        </p:blipFill>
        <p:spPr bwMode="auto">
          <a:xfrm>
            <a:off x="533400" y="1295400"/>
            <a:ext cx="82296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err="1" smtClean="0"/>
              <a:t>Fundamentos</a:t>
            </a:r>
            <a:r>
              <a:rPr lang="en-US" dirty="0" smtClean="0"/>
              <a:t> de </a:t>
            </a:r>
            <a:r>
              <a:rPr lang="en-US" dirty="0" err="1" smtClean="0"/>
              <a:t>Inspeções</a:t>
            </a:r>
            <a:endParaRPr lang="en-US" dirty="0" smtClean="0"/>
          </a:p>
        </p:txBody>
      </p:sp>
      <p:sp>
        <p:nvSpPr>
          <p:cNvPr id="11267" name="Rectangle 3"/>
          <p:cNvSpPr>
            <a:spLocks noGrp="1" noChangeArrowheads="1"/>
          </p:cNvSpPr>
          <p:nvPr>
            <p:ph type="body" idx="1"/>
          </p:nvPr>
        </p:nvSpPr>
        <p:spPr/>
        <p:txBody>
          <a:bodyPr/>
          <a:lstStyle/>
          <a:p>
            <a:pPr eaLnBrk="1" hangingPunct="1">
              <a:lnSpc>
                <a:spcPct val="90000"/>
              </a:lnSpc>
            </a:pPr>
            <a:r>
              <a:rPr lang="en-US" sz="2400" dirty="0" err="1" smtClean="0"/>
              <a:t>Planejamento</a:t>
            </a:r>
            <a:r>
              <a:rPr lang="en-US" sz="2400" dirty="0" smtClean="0"/>
              <a:t>: tome </a:t>
            </a:r>
            <a:r>
              <a:rPr lang="en-US" sz="2400" dirty="0" err="1" smtClean="0"/>
              <a:t>conhecimento</a:t>
            </a:r>
            <a:r>
              <a:rPr lang="en-US" sz="2400" dirty="0" smtClean="0"/>
              <a:t> do </a:t>
            </a:r>
            <a:r>
              <a:rPr lang="en-US" sz="2400" dirty="0" err="1" smtClean="0"/>
              <a:t>tipo</a:t>
            </a:r>
            <a:r>
              <a:rPr lang="en-US" sz="2400" dirty="0" smtClean="0"/>
              <a:t> de </a:t>
            </a:r>
            <a:r>
              <a:rPr lang="en-US" sz="2400" dirty="0" err="1" smtClean="0"/>
              <a:t>equipamento</a:t>
            </a:r>
            <a:r>
              <a:rPr lang="en-US" sz="2400" dirty="0" smtClean="0"/>
              <a:t> </a:t>
            </a:r>
            <a:r>
              <a:rPr lang="en-US" sz="2400" dirty="0" err="1" smtClean="0"/>
              <a:t>envolvido</a:t>
            </a:r>
            <a:r>
              <a:rPr lang="en-US" sz="2400" dirty="0" smtClean="0"/>
              <a:t> antes da </a:t>
            </a:r>
            <a:r>
              <a:rPr lang="en-US" sz="2400" dirty="0" err="1" smtClean="0"/>
              <a:t>inspeção</a:t>
            </a:r>
            <a:r>
              <a:rPr lang="en-US" sz="2400" dirty="0" smtClean="0"/>
              <a:t>. Revise </a:t>
            </a:r>
            <a:r>
              <a:rPr lang="en-US" sz="2400" dirty="0" err="1" smtClean="0"/>
              <a:t>planos</a:t>
            </a:r>
            <a:r>
              <a:rPr lang="en-US" sz="2400" dirty="0" smtClean="0"/>
              <a:t> de </a:t>
            </a:r>
            <a:r>
              <a:rPr lang="en-US" sz="2400" dirty="0" err="1" smtClean="0"/>
              <a:t>desenho</a:t>
            </a:r>
            <a:r>
              <a:rPr lang="en-US" sz="2400" dirty="0" smtClean="0"/>
              <a:t> e </a:t>
            </a:r>
            <a:r>
              <a:rPr lang="en-US" sz="2400" dirty="0" err="1" smtClean="0"/>
              <a:t>relatórios</a:t>
            </a:r>
            <a:r>
              <a:rPr lang="en-US" sz="2400" dirty="0" smtClean="0"/>
              <a:t> de </a:t>
            </a:r>
            <a:r>
              <a:rPr lang="en-US" sz="2400" dirty="0" err="1" smtClean="0"/>
              <a:t>inspeções</a:t>
            </a:r>
            <a:r>
              <a:rPr lang="en-US" sz="2400" dirty="0" smtClean="0"/>
              <a:t> </a:t>
            </a:r>
            <a:r>
              <a:rPr lang="en-US" sz="2400" dirty="0" err="1" smtClean="0"/>
              <a:t>anteriores</a:t>
            </a:r>
            <a:r>
              <a:rPr lang="en-US" sz="2400" dirty="0" smtClean="0"/>
              <a:t>. </a:t>
            </a:r>
          </a:p>
          <a:p>
            <a:pPr eaLnBrk="1" hangingPunct="1">
              <a:lnSpc>
                <a:spcPct val="90000"/>
              </a:lnSpc>
            </a:pPr>
            <a:r>
              <a:rPr lang="en-US" sz="2400" dirty="0" err="1" smtClean="0"/>
              <a:t>Procedimentos</a:t>
            </a:r>
            <a:r>
              <a:rPr lang="en-US" sz="2400" dirty="0" smtClean="0"/>
              <a:t> de </a:t>
            </a:r>
            <a:r>
              <a:rPr lang="en-US" sz="2400" dirty="0" err="1" smtClean="0"/>
              <a:t>Inspeção</a:t>
            </a:r>
            <a:r>
              <a:rPr lang="en-US" sz="2400" dirty="0" smtClean="0"/>
              <a:t>: </a:t>
            </a:r>
            <a:r>
              <a:rPr lang="en-US" sz="2400" dirty="0" err="1" smtClean="0"/>
              <a:t>discutir</a:t>
            </a:r>
            <a:r>
              <a:rPr lang="en-US" sz="2400" dirty="0" smtClean="0"/>
              <a:t> o </a:t>
            </a:r>
            <a:r>
              <a:rPr lang="en-US" sz="2400" dirty="0" err="1" smtClean="0"/>
              <a:t>procedimento</a:t>
            </a:r>
            <a:r>
              <a:rPr lang="en-US" sz="2400" dirty="0" smtClean="0"/>
              <a:t> de </a:t>
            </a:r>
            <a:r>
              <a:rPr lang="en-US" sz="2400" dirty="0" err="1" smtClean="0"/>
              <a:t>inspeção</a:t>
            </a:r>
            <a:r>
              <a:rPr lang="en-US" sz="2400" dirty="0" smtClean="0"/>
              <a:t> </a:t>
            </a:r>
            <a:r>
              <a:rPr lang="en-US" sz="2400" dirty="0" err="1" smtClean="0"/>
              <a:t>que</a:t>
            </a:r>
            <a:r>
              <a:rPr lang="en-US" sz="2400" dirty="0" smtClean="0"/>
              <a:t> </a:t>
            </a:r>
            <a:r>
              <a:rPr lang="en-US" sz="2400" dirty="0" err="1" smtClean="0"/>
              <a:t>você</a:t>
            </a:r>
            <a:r>
              <a:rPr lang="en-US" sz="2400" dirty="0" smtClean="0"/>
              <a:t> </a:t>
            </a:r>
            <a:r>
              <a:rPr lang="en-US" sz="2400" dirty="0" err="1" smtClean="0"/>
              <a:t>realizará</a:t>
            </a:r>
            <a:r>
              <a:rPr lang="en-US" sz="2400" dirty="0" smtClean="0"/>
              <a:t>.</a:t>
            </a:r>
          </a:p>
          <a:p>
            <a:pPr eaLnBrk="1" hangingPunct="1">
              <a:lnSpc>
                <a:spcPct val="90000"/>
              </a:lnSpc>
            </a:pPr>
            <a:r>
              <a:rPr lang="en-US" sz="2400" dirty="0" err="1" smtClean="0"/>
              <a:t>Coordenar</a:t>
            </a:r>
            <a:r>
              <a:rPr lang="en-US" sz="2400" dirty="0" smtClean="0"/>
              <a:t> com </a:t>
            </a:r>
            <a:r>
              <a:rPr lang="en-US" sz="2400" dirty="0" err="1" smtClean="0"/>
              <a:t>membros</a:t>
            </a:r>
            <a:r>
              <a:rPr lang="en-US" sz="2400" dirty="0" smtClean="0"/>
              <a:t> da </a:t>
            </a:r>
            <a:r>
              <a:rPr lang="en-US" sz="2400" dirty="0" err="1" smtClean="0"/>
              <a:t>equipe</a:t>
            </a:r>
            <a:r>
              <a:rPr lang="en-US" sz="2400" dirty="0" smtClean="0"/>
              <a:t> de </a:t>
            </a:r>
            <a:r>
              <a:rPr lang="en-US" sz="2400" dirty="0" err="1" smtClean="0"/>
              <a:t>inspeção</a:t>
            </a:r>
            <a:r>
              <a:rPr lang="en-US" sz="2400" dirty="0" smtClean="0"/>
              <a:t> de </a:t>
            </a:r>
            <a:r>
              <a:rPr lang="en-US" sz="2400" dirty="0" err="1" smtClean="0"/>
              <a:t>outras</a:t>
            </a:r>
            <a:r>
              <a:rPr lang="en-US" sz="2400" dirty="0" smtClean="0"/>
              <a:t> </a:t>
            </a:r>
            <a:r>
              <a:rPr lang="en-US" sz="2400" dirty="0" err="1" smtClean="0"/>
              <a:t>disciplinas</a:t>
            </a:r>
            <a:r>
              <a:rPr lang="en-US" sz="2400" dirty="0" smtClean="0"/>
              <a:t>.</a:t>
            </a:r>
          </a:p>
          <a:p>
            <a:pPr eaLnBrk="1" hangingPunct="1">
              <a:lnSpc>
                <a:spcPct val="90000"/>
              </a:lnSpc>
            </a:pPr>
            <a:r>
              <a:rPr lang="en-US" sz="2400" dirty="0" err="1" smtClean="0"/>
              <a:t>Operar</a:t>
            </a:r>
            <a:r>
              <a:rPr lang="en-US" sz="2400" dirty="0" smtClean="0"/>
              <a:t> </a:t>
            </a:r>
            <a:r>
              <a:rPr lang="en-US" sz="2400" dirty="0" err="1" smtClean="0"/>
              <a:t>todo</a:t>
            </a:r>
            <a:r>
              <a:rPr lang="en-US" sz="2400" dirty="0" smtClean="0"/>
              <a:t> o </a:t>
            </a:r>
            <a:r>
              <a:rPr lang="en-US" sz="2400" dirty="0" err="1" smtClean="0"/>
              <a:t>equipamento</a:t>
            </a:r>
            <a:r>
              <a:rPr lang="en-US" sz="2400" dirty="0" smtClean="0"/>
              <a:t> </a:t>
            </a:r>
            <a:r>
              <a:rPr lang="en-US" sz="2400" dirty="0" err="1" smtClean="0"/>
              <a:t>na</a:t>
            </a:r>
            <a:r>
              <a:rPr lang="en-US" sz="2400" dirty="0" smtClean="0"/>
              <a:t> </a:t>
            </a:r>
            <a:r>
              <a:rPr lang="en-US" sz="2400" dirty="0" err="1" smtClean="0"/>
              <a:t>medida</a:t>
            </a:r>
            <a:r>
              <a:rPr lang="en-US" sz="2400" dirty="0" smtClean="0"/>
              <a:t> do </a:t>
            </a:r>
            <a:r>
              <a:rPr lang="en-US" sz="2400" dirty="0" err="1" smtClean="0"/>
              <a:t>possível</a:t>
            </a:r>
            <a:r>
              <a:rPr lang="en-US" sz="2400" dirty="0" smtClean="0"/>
              <a:t>.</a:t>
            </a:r>
          </a:p>
          <a:p>
            <a:pPr eaLnBrk="1" hangingPunct="1">
              <a:lnSpc>
                <a:spcPct val="90000"/>
              </a:lnSpc>
            </a:pPr>
            <a:r>
              <a:rPr lang="en-US" sz="2400" dirty="0" err="1" smtClean="0"/>
              <a:t>Indentificão</a:t>
            </a:r>
            <a:r>
              <a:rPr lang="en-US" sz="2400" dirty="0" smtClean="0"/>
              <a:t> de </a:t>
            </a:r>
            <a:r>
              <a:rPr lang="en-US" sz="2400" dirty="0" err="1" smtClean="0"/>
              <a:t>Deficiências</a:t>
            </a:r>
            <a:r>
              <a:rPr lang="en-US" sz="2400" dirty="0" smtClean="0"/>
              <a:t>: </a:t>
            </a:r>
            <a:r>
              <a:rPr lang="en-US" sz="2400" dirty="0" err="1" smtClean="0"/>
              <a:t>não</a:t>
            </a:r>
            <a:r>
              <a:rPr lang="en-US" sz="2400" dirty="0" smtClean="0"/>
              <a:t> </a:t>
            </a:r>
            <a:r>
              <a:rPr lang="en-US" sz="2400" dirty="0" err="1" smtClean="0"/>
              <a:t>hesite</a:t>
            </a:r>
            <a:r>
              <a:rPr lang="en-US" sz="2400" dirty="0" smtClean="0"/>
              <a:t> </a:t>
            </a:r>
            <a:r>
              <a:rPr lang="en-US" sz="2400" dirty="0" err="1" smtClean="0"/>
              <a:t>em</a:t>
            </a:r>
            <a:r>
              <a:rPr lang="en-US" sz="2400" dirty="0" smtClean="0"/>
              <a:t> </a:t>
            </a:r>
            <a:r>
              <a:rPr lang="en-US" sz="2400" dirty="0" err="1" smtClean="0"/>
              <a:t>levantar</a:t>
            </a:r>
            <a:r>
              <a:rPr lang="en-US" sz="2400" dirty="0" smtClean="0"/>
              <a:t> </a:t>
            </a:r>
            <a:r>
              <a:rPr lang="en-US" sz="2400" dirty="0" err="1" smtClean="0"/>
              <a:t>uma</a:t>
            </a:r>
            <a:r>
              <a:rPr lang="en-US" sz="2400" dirty="0" smtClean="0"/>
              <a:t> </a:t>
            </a:r>
            <a:r>
              <a:rPr lang="en-US" sz="2400" dirty="0" err="1" smtClean="0"/>
              <a:t>questão</a:t>
            </a:r>
            <a:r>
              <a:rPr lang="en-US" sz="2400" dirty="0" smtClean="0"/>
              <a:t> </a:t>
            </a:r>
            <a:r>
              <a:rPr lang="en-US" sz="2400" dirty="0" err="1" smtClean="0"/>
              <a:t>ou</a:t>
            </a:r>
            <a:r>
              <a:rPr lang="en-US" sz="2400" dirty="0" smtClean="0"/>
              <a:t> </a:t>
            </a:r>
            <a:r>
              <a:rPr lang="en-US" sz="2400" dirty="0" err="1" smtClean="0"/>
              <a:t>preocupação</a:t>
            </a:r>
            <a:r>
              <a:rPr lang="en-US" sz="2400" dirty="0" smtClean="0"/>
              <a:t> </a:t>
            </a:r>
            <a:r>
              <a:rPr lang="en-US" sz="2400" dirty="0" err="1" smtClean="0"/>
              <a:t>que</a:t>
            </a:r>
            <a:r>
              <a:rPr lang="en-US" sz="2400" dirty="0" smtClean="0"/>
              <a:t> </a:t>
            </a:r>
            <a:r>
              <a:rPr lang="en-US" sz="2400" dirty="0" err="1" smtClean="0"/>
              <a:t>você</a:t>
            </a:r>
            <a:r>
              <a:rPr lang="en-US" sz="2400" dirty="0" smtClean="0"/>
              <a:t> </a:t>
            </a:r>
            <a:r>
              <a:rPr lang="en-US" sz="2400" dirty="0" err="1" smtClean="0"/>
              <a:t>possa</a:t>
            </a:r>
            <a:r>
              <a:rPr lang="en-US" sz="2400" dirty="0" smtClean="0"/>
              <a:t> </a:t>
            </a:r>
            <a:r>
              <a:rPr lang="en-US" sz="2400" dirty="0" err="1" smtClean="0"/>
              <a:t>ter</a:t>
            </a:r>
            <a:r>
              <a:rPr lang="en-US" sz="2400" dirty="0" smtClean="0"/>
              <a:t> com </a:t>
            </a:r>
            <a:r>
              <a:rPr lang="en-US" sz="2400" dirty="0" err="1" smtClean="0"/>
              <a:t>relação</a:t>
            </a:r>
            <a:r>
              <a:rPr lang="en-US" sz="2400" dirty="0" smtClean="0"/>
              <a:t> a um </a:t>
            </a:r>
            <a:r>
              <a:rPr lang="en-US" sz="2400" dirty="0" err="1" smtClean="0"/>
              <a:t>determinado</a:t>
            </a:r>
            <a:r>
              <a:rPr lang="en-US" sz="2400" dirty="0" smtClean="0"/>
              <a:t> </a:t>
            </a:r>
            <a:r>
              <a:rPr lang="en-US" sz="2400" dirty="0" err="1" smtClean="0"/>
              <a:t>componente</a:t>
            </a:r>
            <a:endParaRPr lang="en-US" sz="2400" dirty="0" smtClean="0"/>
          </a:p>
          <a:p>
            <a:pPr eaLnBrk="1" hangingPunct="1">
              <a:lnSpc>
                <a:spcPct val="90000"/>
              </a:lnSpc>
            </a:pPr>
            <a:r>
              <a:rPr lang="en-US" sz="2400" dirty="0" smtClean="0"/>
              <a:t>Converse com o </a:t>
            </a:r>
            <a:r>
              <a:rPr lang="en-US" sz="2400" dirty="0" err="1" smtClean="0"/>
              <a:t>pessoal</a:t>
            </a:r>
            <a:r>
              <a:rPr lang="en-US" sz="2400" dirty="0" smtClean="0"/>
              <a:t> do </a:t>
            </a:r>
            <a:r>
              <a:rPr lang="en-US" sz="2400" dirty="0" err="1" smtClean="0"/>
              <a:t>projeto</a:t>
            </a:r>
            <a:endParaRPr lang="en-US" sz="2400" dirty="0" smtClean="0"/>
          </a:p>
          <a:p>
            <a:pPr eaLnBrk="1" hangingPunct="1">
              <a:lnSpc>
                <a:spcPct val="90000"/>
              </a:lnSpc>
            </a:pPr>
            <a:r>
              <a:rPr lang="en-US" sz="2400" dirty="0" err="1" smtClean="0"/>
              <a:t>Documentação</a:t>
            </a:r>
            <a:r>
              <a:rPr lang="en-US" sz="2400" dirty="0" smtClean="0"/>
              <a:t>: </a:t>
            </a:r>
            <a:r>
              <a:rPr lang="en-US" sz="2400" dirty="0" err="1" smtClean="0"/>
              <a:t>registre</a:t>
            </a:r>
            <a:r>
              <a:rPr lang="en-US" sz="2400" dirty="0" smtClean="0"/>
              <a:t> </a:t>
            </a:r>
            <a:r>
              <a:rPr lang="en-US" sz="2400" dirty="0" err="1" smtClean="0"/>
              <a:t>os</a:t>
            </a:r>
            <a:r>
              <a:rPr lang="en-US" sz="2400" dirty="0" smtClean="0"/>
              <a:t> </a:t>
            </a:r>
            <a:r>
              <a:rPr lang="en-US" sz="2400" dirty="0" err="1" smtClean="0"/>
              <a:t>resultados</a:t>
            </a:r>
            <a:endParaRPr lang="en-US" sz="2400" dirty="0" smtClean="0"/>
          </a:p>
          <a:p>
            <a:pPr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9405</TotalTime>
  <Words>2425</Words>
  <Application>Microsoft Office PowerPoint</Application>
  <PresentationFormat>On-screen Show (4:3)</PresentationFormat>
  <Paragraphs>343</Paragraphs>
  <Slides>57</Slides>
  <Notes>20</Notes>
  <HiddenSlides>0</HiddenSlides>
  <MMClips>0</MMClip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Title Master</vt:lpstr>
      <vt:lpstr>Slide Master</vt:lpstr>
      <vt:lpstr>Aspectos Elétricos e Mecânicos de Segurança de Barragens</vt:lpstr>
      <vt:lpstr>Objetivos</vt:lpstr>
      <vt:lpstr>Resumo </vt:lpstr>
      <vt:lpstr>Importância das Inspeções</vt:lpstr>
      <vt:lpstr>Problema  Envelhecimento de Sistemas e Estruturas Mecânicos Elétricos</vt:lpstr>
      <vt:lpstr>O que pode acontecer?</vt:lpstr>
      <vt:lpstr>Temos um probleminha aqui</vt:lpstr>
      <vt:lpstr>Falha de válvulas</vt:lpstr>
      <vt:lpstr>Fundamentos de Inspeções</vt:lpstr>
      <vt:lpstr>Documentação</vt:lpstr>
      <vt:lpstr>Tipos de Comportas</vt:lpstr>
      <vt:lpstr>Inspeção Elétrica Equipamentos de Distribuição</vt:lpstr>
      <vt:lpstr>Principal Item na Segurança de Barragens  Fonte de Energia Emergencial</vt:lpstr>
      <vt:lpstr>Características do Gerador</vt:lpstr>
      <vt:lpstr>Inspeção do Gerador</vt:lpstr>
      <vt:lpstr>Inspeção do Gerador</vt:lpstr>
      <vt:lpstr>Componentes de Distribuição Elétrica</vt:lpstr>
      <vt:lpstr>Centros de Controle de Motores (MCC)</vt:lpstr>
      <vt:lpstr>Equipamentos de Distribuição</vt:lpstr>
      <vt:lpstr>Espaço de Trabalho</vt:lpstr>
      <vt:lpstr>Corrosão</vt:lpstr>
      <vt:lpstr>Corrosão</vt:lpstr>
      <vt:lpstr>Fios e cabos</vt:lpstr>
      <vt:lpstr>Bandejas de Cabos</vt:lpstr>
      <vt:lpstr> Inspeção de Equipamento Mecânico  </vt:lpstr>
      <vt:lpstr>Comportas Tradicionais de Vertedouros  Tipo Segmento/Radial e com alguma Elevação Vertical  Operados por Guindastes Elétricos </vt:lpstr>
      <vt:lpstr>Novas Tecnologias Comportas em Segmentos com operação Hidráulica</vt:lpstr>
      <vt:lpstr> Comportas de Manutenção  localizadas dentro da Torre de Controle ou da Barragem  </vt:lpstr>
      <vt:lpstr>Maquinário de Içamento</vt:lpstr>
      <vt:lpstr>PowerPoint Presentation</vt:lpstr>
      <vt:lpstr>Cabos trançados </vt:lpstr>
      <vt:lpstr>Inspeção de Conjunto de Engrenagens e Freios</vt:lpstr>
      <vt:lpstr>Resumo do Maquinário Operado por Içamento</vt:lpstr>
      <vt:lpstr>Máquinas Operadas por Gruas</vt:lpstr>
      <vt:lpstr>Maquinário com Operação Hidráulica</vt:lpstr>
      <vt:lpstr>Maquinário com operação hidráulica</vt:lpstr>
      <vt:lpstr>Coifa, Cilindro e Pistão  da Comporta de Manutenção</vt:lpstr>
      <vt:lpstr>Maquinário com operação hidráulica </vt:lpstr>
      <vt:lpstr>Cilindros Hidráulicos</vt:lpstr>
      <vt:lpstr>Corrosão da Haste do Cilindro</vt:lpstr>
      <vt:lpstr>Corrosão da Haste do Cilindro</vt:lpstr>
      <vt:lpstr>Válvula de Baixa Vazão ou Válvula By-pass</vt:lpstr>
      <vt:lpstr>Tipo Alternativo de válvula de baixa vazão Válvula do Tipo Ring–Jet ou Difusora (Howell-Bunger)</vt:lpstr>
      <vt:lpstr>PowerPoint Presentation</vt:lpstr>
      <vt:lpstr>Comportas Deslizantes Ativadas por Parafusos</vt:lpstr>
      <vt:lpstr>Guindastes e Gruas</vt:lpstr>
      <vt:lpstr>Guindastes de Pórtico</vt:lpstr>
      <vt:lpstr>Guindastes de Pórtico</vt:lpstr>
      <vt:lpstr>PowerPoint Presentation</vt:lpstr>
      <vt:lpstr>PowerPoint Presentation</vt:lpstr>
      <vt:lpstr>Grua Monotrilho</vt:lpstr>
      <vt:lpstr>Grua de Tampão</vt:lpstr>
      <vt:lpstr>Grua de Tampão com Guindaste Auxiliar</vt:lpstr>
      <vt:lpstr>Guindaste tipo Jib (com braço)</vt:lpstr>
      <vt:lpstr>Guindaste Auxiliar</vt:lpstr>
      <vt:lpstr>Bombas de Drenos</vt:lpstr>
      <vt:lpstr>PowerPoint Presentation</vt:lpstr>
    </vt:vector>
  </TitlesOfParts>
  <Company>US Army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b6imemb6</dc:creator>
  <cp:lastModifiedBy>Paula Silva Pedreira de Freitas</cp:lastModifiedBy>
  <cp:revision>252</cp:revision>
  <dcterms:created xsi:type="dcterms:W3CDTF">2009-05-21T17:19:18Z</dcterms:created>
  <dcterms:modified xsi:type="dcterms:W3CDTF">2013-05-24T01:53:19Z</dcterms:modified>
</cp:coreProperties>
</file>